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7" r:id="rId5"/>
  </p:sldMasterIdLst>
  <p:notesMasterIdLst>
    <p:notesMasterId r:id="rId12"/>
  </p:notesMasterIdLst>
  <p:handoutMasterIdLst>
    <p:handoutMasterId r:id="rId13"/>
  </p:handoutMasterIdLst>
  <p:sldIdLst>
    <p:sldId id="306" r:id="rId6"/>
    <p:sldId id="308" r:id="rId7"/>
    <p:sldId id="309" r:id="rId8"/>
    <p:sldId id="310" r:id="rId9"/>
    <p:sldId id="312" r:id="rId10"/>
    <p:sldId id="304" r:id="rId11"/>
  </p:sldIdLst>
  <p:sldSz cx="12192000" cy="6858000"/>
  <p:notesSz cx="6858000" cy="9144000"/>
  <p:custDataLst>
    <p:tags r:id="rId1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681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  <p15:guide id="4" pos="3999" userDrawn="1">
          <p15:clr>
            <a:srgbClr val="A4A3A4"/>
          </p15:clr>
        </p15:guide>
        <p15:guide id="5" pos="4906" userDrawn="1">
          <p15:clr>
            <a:srgbClr val="A4A3A4"/>
          </p15:clr>
        </p15:guide>
        <p15:guide id="6" pos="5223" userDrawn="1">
          <p15:clr>
            <a:srgbClr val="A4A3A4"/>
          </p15:clr>
        </p15:guide>
        <p15:guide id="7" pos="7355" userDrawn="1">
          <p15:clr>
            <a:srgbClr val="A4A3A4"/>
          </p15:clr>
        </p15:guide>
        <p15:guide id="8" pos="2774" userDrawn="1">
          <p15:clr>
            <a:srgbClr val="A4A3A4"/>
          </p15:clr>
        </p15:guide>
        <p15:guide id="9" pos="2457" userDrawn="1">
          <p15:clr>
            <a:srgbClr val="A4A3A4"/>
          </p15:clr>
        </p15:guide>
        <p15:guide id="10" pos="3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8" autoAdjust="0"/>
    <p:restoredTop sz="96201" autoAdjust="0"/>
  </p:normalViewPr>
  <p:slideViewPr>
    <p:cSldViewPr snapToGrid="0" showGuides="1">
      <p:cViewPr varScale="1">
        <p:scale>
          <a:sx n="160" d="100"/>
          <a:sy n="160" d="100"/>
        </p:scale>
        <p:origin x="2580" y="138"/>
      </p:cViewPr>
      <p:guideLst>
        <p:guide orient="horz" pos="1117"/>
        <p:guide pos="3681"/>
        <p:guide orient="horz" pos="4156"/>
        <p:guide pos="3999"/>
        <p:guide pos="4906"/>
        <p:guide pos="5223"/>
        <p:guide pos="7355"/>
        <p:guide pos="2774"/>
        <p:guide pos="2457"/>
        <p:guide pos="3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00" d="100"/>
          <a:sy n="100" d="100"/>
        </p:scale>
        <p:origin x="8112" y="7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D64EC-A705-4C17-9CE3-DE19ECFBFD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76672" y="8738592"/>
            <a:ext cx="5868652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endParaRPr lang="en-GB" sz="1000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60925-84B3-49B1-8191-2F37311C4C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17332" y="8707814"/>
            <a:ext cx="310331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46E11035-3B36-4111-B30C-577576D0D0DE}" type="slidenum">
              <a:rPr lang="en-GB" smtClean="0">
                <a:solidFill>
                  <a:schemeClr val="accent5"/>
                </a:solidFill>
              </a:rPr>
              <a:t>‹#›</a:t>
            </a:fld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5064F9-A3BD-415B-830B-C516965DE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776439" y="143508"/>
            <a:ext cx="964929" cy="1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11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800" y="8738592"/>
            <a:ext cx="5486400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000">
                <a:solidFill>
                  <a:schemeClr val="accent5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17332" y="8707814"/>
            <a:ext cx="310331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fld id="{8DF5F71B-A725-4DE1-82F0-654EF80DA56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21DFC9-BDA4-455F-8DEF-8730B9F74F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776439" y="143508"/>
            <a:ext cx="964929" cy="1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17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Bef>
        <a:spcPts val="2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spcBef>
        <a:spcPts val="200"/>
      </a:spcBef>
      <a:buClr>
        <a:schemeClr val="accent2"/>
      </a:buClr>
      <a:buFont typeface="GothamSSm" pitchFamily="2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spcBef>
        <a:spcPts val="200"/>
      </a:spcBef>
      <a:buClr>
        <a:schemeClr val="accent2"/>
      </a:buClr>
      <a:buFont typeface="GothamSSm" pitchFamily="2" charset="0"/>
      <a:buChar char="–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539750" indent="-180000" algn="l" defTabSz="914400" rtl="0" eaLnBrk="1" latinLnBrk="0" hangingPunct="1">
      <a:spcBef>
        <a:spcPts val="200"/>
      </a:spcBef>
      <a:buClr>
        <a:schemeClr val="accent2"/>
      </a:buClr>
      <a:buFont typeface="GothamSSm" pitchFamily="2" charset="0"/>
      <a:buChar char="–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emf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4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2.emf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6" Type="http://schemas.openxmlformats.org/officeDocument/2006/relationships/image" Target="../media/image4.emf"/><Relationship Id="rId5" Type="http://schemas.openxmlformats.org/officeDocument/2006/relationships/image" Target="../media/image19.jpe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33.bin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emf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34.bin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emf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emf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36.bin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emf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5" Type="http://schemas.openxmlformats.org/officeDocument/2006/relationships/image" Target="../media/image4.emf"/><Relationship Id="rId4" Type="http://schemas.openxmlformats.org/officeDocument/2006/relationships/image" Target="../media/image2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6" Type="http://schemas.openxmlformats.org/officeDocument/2006/relationships/image" Target="../media/image4.emf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Relationship Id="rId6" Type="http://schemas.openxmlformats.org/officeDocument/2006/relationships/image" Target="../media/image4.emf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Relationship Id="rId6" Type="http://schemas.openxmlformats.org/officeDocument/2006/relationships/image" Target="../media/image4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6" Type="http://schemas.openxmlformats.org/officeDocument/2006/relationships/image" Target="../media/image2.emf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7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Relationship Id="rId6" Type="http://schemas.openxmlformats.org/officeDocument/2006/relationships/image" Target="../media/image4.emf"/><Relationship Id="rId5" Type="http://schemas.openxmlformats.org/officeDocument/2006/relationships/image" Target="../media/image15.jpeg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3.xml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Relationship Id="rId4" Type="http://schemas.openxmlformats.org/officeDocument/2006/relationships/image" Target="../media/image1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3.xm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4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5.xml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6.xml"/><Relationship Id="rId4" Type="http://schemas.openxmlformats.org/officeDocument/2006/relationships/image" Target="../media/image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7.xml"/><Relationship Id="rId4" Type="http://schemas.openxmlformats.org/officeDocument/2006/relationships/image" Target="../media/image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8.xml"/><Relationship Id="rId4" Type="http://schemas.openxmlformats.org/officeDocument/2006/relationships/image" Target="../media/image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9.xml"/><Relationship Id="rId4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0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1.xml"/><Relationship Id="rId6" Type="http://schemas.openxmlformats.org/officeDocument/2006/relationships/image" Target="../media/image4.emf"/><Relationship Id="rId5" Type="http://schemas.openxmlformats.org/officeDocument/2006/relationships/image" Target="../media/image19.jpeg"/><Relationship Id="rId4" Type="http://schemas.openxmlformats.org/officeDocument/2006/relationships/image" Target="../media/image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2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79.bin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3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emf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svg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80.bin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4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emf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svg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81.bin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5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emf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svg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82.bin"/><Relationship Id="rId7" Type="http://schemas.openxmlformats.org/officeDocument/2006/relationships/image" Target="../media/image21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4.emf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7.xml"/><Relationship Id="rId5" Type="http://schemas.openxmlformats.org/officeDocument/2006/relationships/image" Target="../media/image4.emf"/><Relationship Id="rId4" Type="http://schemas.openxmlformats.org/officeDocument/2006/relationships/image" Target="../media/image26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8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9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0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1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2.xml"/><Relationship Id="rId6" Type="http://schemas.openxmlformats.org/officeDocument/2006/relationships/image" Target="../media/image4.emf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4.emf"/><Relationship Id="rId5" Type="http://schemas.openxmlformats.org/officeDocument/2006/relationships/image" Target="../media/image15.jpeg"/><Relationship Id="rId4" Type="http://schemas.openxmlformats.org/officeDocument/2006/relationships/image" Target="../media/image1.emf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7" Type="http://schemas.openxmlformats.org/officeDocument/2006/relationships/image" Target="../media/image4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4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9340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A large crowd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7657A8BF-7518-4535-8355-43029AF74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-1"/>
            <a:ext cx="6095999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A86F4-FA12-4653-BE93-43D28462DAF3}"/>
              </a:ext>
            </a:extLst>
          </p:cNvPr>
          <p:cNvGrpSpPr/>
          <p:nvPr userDrawn="1"/>
        </p:nvGrpSpPr>
        <p:grpSpPr bwMode="white">
          <a:xfrm>
            <a:off x="5334007" y="0"/>
            <a:ext cx="6857993" cy="6858000"/>
            <a:chOff x="5334007" y="0"/>
            <a:chExt cx="6857993" cy="6858000"/>
          </a:xfrm>
        </p:grpSpPr>
        <p:sp>
          <p:nvSpPr>
            <p:cNvPr id="15" name="Graphic 26">
              <a:extLst>
                <a:ext uri="{FF2B5EF4-FFF2-40B4-BE49-F238E27FC236}">
                  <a16:creationId xmlns:a16="http://schemas.microsoft.com/office/drawing/2014/main" id="{3A01106B-747B-408F-B6EE-C68EAEC48E96}"/>
                </a:ext>
              </a:extLst>
            </p:cNvPr>
            <p:cNvSpPr/>
            <p:nvPr/>
          </p:nvSpPr>
          <p:spPr bwMode="white">
            <a:xfrm>
              <a:off x="5745486" y="0"/>
              <a:ext cx="960119" cy="6858000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Graphic 26">
              <a:extLst>
                <a:ext uri="{FF2B5EF4-FFF2-40B4-BE49-F238E27FC236}">
                  <a16:creationId xmlns:a16="http://schemas.microsoft.com/office/drawing/2014/main" id="{0E01C1D3-4ACE-4808-8564-A10B7D9402D5}"/>
                </a:ext>
              </a:extLst>
            </p:cNvPr>
            <p:cNvSpPr/>
            <p:nvPr/>
          </p:nvSpPr>
          <p:spPr bwMode="white">
            <a:xfrm>
              <a:off x="7345684" y="0"/>
              <a:ext cx="731519" cy="6858000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Graphic 26">
              <a:extLst>
                <a:ext uri="{FF2B5EF4-FFF2-40B4-BE49-F238E27FC236}">
                  <a16:creationId xmlns:a16="http://schemas.microsoft.com/office/drawing/2014/main" id="{18DF3446-E12A-4B24-A59A-7FA337528D59}"/>
                </a:ext>
              </a:extLst>
            </p:cNvPr>
            <p:cNvSpPr/>
            <p:nvPr/>
          </p:nvSpPr>
          <p:spPr bwMode="white">
            <a:xfrm>
              <a:off x="8968743" y="0"/>
              <a:ext cx="480059" cy="6858000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Graphic 26">
              <a:extLst>
                <a:ext uri="{FF2B5EF4-FFF2-40B4-BE49-F238E27FC236}">
                  <a16:creationId xmlns:a16="http://schemas.microsoft.com/office/drawing/2014/main" id="{3E5A4A23-D391-43A6-A29B-C0C6A6808EF3}"/>
                </a:ext>
              </a:extLst>
            </p:cNvPr>
            <p:cNvSpPr/>
            <p:nvPr/>
          </p:nvSpPr>
          <p:spPr bwMode="white">
            <a:xfrm>
              <a:off x="10568941" y="0"/>
              <a:ext cx="251459" cy="6858000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Graphic 26">
              <a:extLst>
                <a:ext uri="{FF2B5EF4-FFF2-40B4-BE49-F238E27FC236}">
                  <a16:creationId xmlns:a16="http://schemas.microsoft.com/office/drawing/2014/main" id="{28974072-4C0A-48BD-B197-2C5E176AFE68}"/>
                </a:ext>
              </a:extLst>
            </p:cNvPr>
            <p:cNvSpPr/>
            <p:nvPr/>
          </p:nvSpPr>
          <p:spPr bwMode="white">
            <a:xfrm>
              <a:off x="5334007" y="0"/>
              <a:ext cx="6857993" cy="6858000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location, date (optional)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49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Agenda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6907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 placeholder</a:t>
            </a:r>
            <a:endParaRPr lang="en-GB" dirty="0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5725501F-36F8-400F-B426-0EC28DCA70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14BD5F-0A7B-4988-9AC7-A84C1DDEE4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7901" y="177281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B52BDBA-4EC7-4E5D-AA78-6CE7917C22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380" y="177281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F5E86A-F5C1-49C9-88C5-937C3BB07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396521" y="177281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8270417-7B92-4494-A137-0E784F5E7D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4000" y="177281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BA1520B-C172-40A9-B5AE-5CEC0A582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285141" y="177281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C9D865-449D-4F49-8C95-FF40B730CA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92620" y="177281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E201F39-2E95-4599-9C5C-04AFB7DCCB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507901" y="429309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67DE236-04D0-4C91-9D40-879FEAD6E7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429309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EB880D-4BD6-4115-83C6-8D785D150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396521" y="429309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B5BF540-11C9-41BB-B7AF-045297217D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4000" y="429309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0AB349B-0875-40D2-A3FA-9BB80729D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8285141" y="429309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46500A-5929-42C1-B324-F3AF6312F7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92620" y="429309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63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Agenda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158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Graphic 18">
            <a:extLst>
              <a:ext uri="{FF2B5EF4-FFF2-40B4-BE49-F238E27FC236}">
                <a16:creationId xmlns:a16="http://schemas.microsoft.com/office/drawing/2014/main" id="{AC64632D-7AE6-4B85-A3B1-68DE710F6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960096" y="2006255"/>
            <a:ext cx="4152032" cy="418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955875"/>
            <a:ext cx="11160000" cy="443198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 placeholder</a:t>
            </a:r>
            <a:endParaRPr lang="en-GB" dirty="0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5725501F-36F8-400F-B426-0EC28DCA703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874D7D0-7FC3-457C-8B23-1C7FA5D155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379" y="1808940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DCEBA8A-944B-4DAD-9990-5D2A8806FC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1235460" y="1972743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8594833-F232-43C8-81FF-E78FFB47A3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2520234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8D2D705-40F2-44C0-830C-5CFB7B5A2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1235460" y="2684009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868C445B-536A-4BFA-8EDA-E9D274CAD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15379" y="3231528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EEDFDD97-99C9-47D4-8AAB-F2B150C357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1235460" y="3395275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09F67DAD-BC4C-4DA4-AEDE-2357CC6D3A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515379" y="3942822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888E5D34-3220-4461-B53E-FFB09FB7D4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1235460" y="4106541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B17ED1C-CE6C-4746-8BA1-64C7786095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515379" y="4654116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8E7329F-CAB7-4035-AEDE-7D7C6E5844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1235460" y="4817807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81D9048F-56C0-4E7A-95DA-F1237E8F50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515379" y="5365410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A2A46CF-A6EE-45F3-9E2F-0849FB1AD0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1235460" y="5529073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360404D-9CF1-436F-BB0D-A5781D2288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515379" y="6076704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68DA1429-EE43-46AF-9384-A85FFF2FF7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1235460" y="6240338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23AF8A91-A577-4FE5-9BD8-1D28C2423E01}"/>
              </a:ext>
            </a:extLst>
          </p:cNvPr>
          <p:cNvCxnSpPr>
            <a:cxnSpLocks/>
          </p:cNvCxnSpPr>
          <p:nvPr userDrawn="1"/>
        </p:nvCxnSpPr>
        <p:spPr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695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hapter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75593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Graphic 18">
            <a:extLst>
              <a:ext uri="{FF2B5EF4-FFF2-40B4-BE49-F238E27FC236}">
                <a16:creationId xmlns:a16="http://schemas.microsoft.com/office/drawing/2014/main" id="{24618591-52A9-4CF3-B417-AD57BCE7D7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960096" y="2006255"/>
            <a:ext cx="4152032" cy="4184726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14E365D-5F11-407F-AAA6-24104C0F3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15379" y="955875"/>
            <a:ext cx="626775" cy="443198"/>
          </a:xfrm>
        </p:spPr>
        <p:txBody>
          <a:bodyPr wrap="none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5DD7A8F-F5C3-404B-9290-DA6F6C82F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1772816"/>
            <a:ext cx="11160000" cy="387798"/>
          </a:xfrm>
        </p:spPr>
        <p:txBody>
          <a:bodyPr vert="horz"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chapter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16D999-1B4D-4357-8004-3925CF1C7FCD}"/>
              </a:ext>
            </a:extLst>
          </p:cNvPr>
          <p:cNvCxnSpPr>
            <a:cxnSpLocks/>
          </p:cNvCxnSpPr>
          <p:nvPr userDrawn="1"/>
        </p:nvCxnSpPr>
        <p:spPr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9">
            <a:extLst>
              <a:ext uri="{FF2B5EF4-FFF2-40B4-BE49-F238E27FC236}">
                <a16:creationId xmlns:a16="http://schemas.microsoft.com/office/drawing/2014/main" id="{538AF1E9-0975-4D87-8067-BCA436FD549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68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2050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067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Only (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264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E0E887F1-983E-4C05-BDBB-F367A9A3CC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08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2021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15379" y="1772816"/>
            <a:ext cx="11160683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217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and Text (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5083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1772816"/>
            <a:ext cx="11160683" cy="4824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2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2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2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F3A920FA-D4CB-4C79-A1E7-87F48C0719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09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5409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/>
              <a:t>Click to edit slide title (maximum two lines)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6348028" y="1772816"/>
            <a:ext cx="5328000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31740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3057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338511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403812" y="1772816"/>
            <a:ext cx="3384463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3697EE3-E7C1-49CD-8834-15389A8D3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8292244" y="1772816"/>
            <a:ext cx="3384463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380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29172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48028" y="1772815"/>
            <a:ext cx="5328000" cy="48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6155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92396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Grafik 10">
            <a:extLst>
              <a:ext uri="{FF2B5EF4-FFF2-40B4-BE49-F238E27FC236}">
                <a16:creationId xmlns:a16="http://schemas.microsoft.com/office/drawing/2014/main" id="{E20356AD-0FE0-4FB6-98D0-A22DF9016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380" y="-698"/>
            <a:ext cx="6096620" cy="68586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A86F4-FA12-4653-BE93-43D28462DAF3}"/>
              </a:ext>
            </a:extLst>
          </p:cNvPr>
          <p:cNvGrpSpPr/>
          <p:nvPr userDrawn="1"/>
        </p:nvGrpSpPr>
        <p:grpSpPr bwMode="white">
          <a:xfrm>
            <a:off x="5334007" y="0"/>
            <a:ext cx="6857993" cy="6858000"/>
            <a:chOff x="5334007" y="0"/>
            <a:chExt cx="6857993" cy="6858000"/>
          </a:xfrm>
        </p:grpSpPr>
        <p:sp>
          <p:nvSpPr>
            <p:cNvPr id="15" name="Graphic 26">
              <a:extLst>
                <a:ext uri="{FF2B5EF4-FFF2-40B4-BE49-F238E27FC236}">
                  <a16:creationId xmlns:a16="http://schemas.microsoft.com/office/drawing/2014/main" id="{3A01106B-747B-408F-B6EE-C68EAEC48E96}"/>
                </a:ext>
              </a:extLst>
            </p:cNvPr>
            <p:cNvSpPr/>
            <p:nvPr/>
          </p:nvSpPr>
          <p:spPr bwMode="white">
            <a:xfrm>
              <a:off x="5745486" y="0"/>
              <a:ext cx="960119" cy="6858000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Graphic 26">
              <a:extLst>
                <a:ext uri="{FF2B5EF4-FFF2-40B4-BE49-F238E27FC236}">
                  <a16:creationId xmlns:a16="http://schemas.microsoft.com/office/drawing/2014/main" id="{0E01C1D3-4ACE-4808-8564-A10B7D9402D5}"/>
                </a:ext>
              </a:extLst>
            </p:cNvPr>
            <p:cNvSpPr/>
            <p:nvPr/>
          </p:nvSpPr>
          <p:spPr bwMode="white">
            <a:xfrm>
              <a:off x="7345684" y="0"/>
              <a:ext cx="731519" cy="6858000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Graphic 26">
              <a:extLst>
                <a:ext uri="{FF2B5EF4-FFF2-40B4-BE49-F238E27FC236}">
                  <a16:creationId xmlns:a16="http://schemas.microsoft.com/office/drawing/2014/main" id="{18DF3446-E12A-4B24-A59A-7FA337528D59}"/>
                </a:ext>
              </a:extLst>
            </p:cNvPr>
            <p:cNvSpPr/>
            <p:nvPr/>
          </p:nvSpPr>
          <p:spPr bwMode="white">
            <a:xfrm>
              <a:off x="8968743" y="0"/>
              <a:ext cx="480059" cy="6858000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Graphic 26">
              <a:extLst>
                <a:ext uri="{FF2B5EF4-FFF2-40B4-BE49-F238E27FC236}">
                  <a16:creationId xmlns:a16="http://schemas.microsoft.com/office/drawing/2014/main" id="{3E5A4A23-D391-43A6-A29B-C0C6A6808EF3}"/>
                </a:ext>
              </a:extLst>
            </p:cNvPr>
            <p:cNvSpPr/>
            <p:nvPr/>
          </p:nvSpPr>
          <p:spPr bwMode="white">
            <a:xfrm>
              <a:off x="10568941" y="0"/>
              <a:ext cx="251459" cy="6858000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Graphic 26">
              <a:extLst>
                <a:ext uri="{FF2B5EF4-FFF2-40B4-BE49-F238E27FC236}">
                  <a16:creationId xmlns:a16="http://schemas.microsoft.com/office/drawing/2014/main" id="{28974072-4C0A-48BD-B197-2C5E176AFE68}"/>
                </a:ext>
              </a:extLst>
            </p:cNvPr>
            <p:cNvSpPr/>
            <p:nvPr/>
          </p:nvSpPr>
          <p:spPr bwMode="white">
            <a:xfrm>
              <a:off x="5334007" y="0"/>
              <a:ext cx="6857993" cy="6858000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87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8507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48028" y="1772815"/>
            <a:ext cx="5328000" cy="234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A42FE7-AA4A-4E9E-A0E0-25E2CDE4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48028" y="4257092"/>
            <a:ext cx="5328000" cy="234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490491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73934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6348028" y="1772815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378" y="1772816"/>
            <a:ext cx="5328000" cy="48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548143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28031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6348028" y="1772815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378" y="1772816"/>
            <a:ext cx="5328000" cy="234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A42FE7-AA4A-4E9E-A0E0-25E2CDE4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15378" y="4257352"/>
            <a:ext cx="5328000" cy="234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9970394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C7D93E-DA72-4AEB-8F8F-D9566B56F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66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C7D93E-DA72-4AEB-8F8F-D9566B56F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33AFCF-B896-4DC7-9E1F-6CFCBD3F9CF2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03648-B850-4B17-87C8-5ED29457C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86141-B919-4C56-B9C4-88999E538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42F605C-B2F2-4272-AE72-38C04A7DF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919536" y="1772816"/>
            <a:ext cx="4032000" cy="2268000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4B46E07D-7DFD-4300-AFB6-5ECE85C3D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379" y="1772815"/>
            <a:ext cx="1224000" cy="12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EEF4088-1D5A-4E0C-A3A2-5F62D99B04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240016" y="1772815"/>
            <a:ext cx="1224000" cy="12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r>
              <a:rPr lang="en-GB"/>
              <a:t>Add image by clicking on icon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CDF990D-921C-4E3C-AB18-4E57EC381B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644173" y="1772816"/>
            <a:ext cx="4032000" cy="2268000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E7168AD-AA3F-415C-94FC-210EA91758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15380" y="4329100"/>
            <a:ext cx="1224000" cy="12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A8AC86E-A5CC-4C24-B039-76772D4379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1919537" y="4329100"/>
            <a:ext cx="4032000" cy="2268000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0B6B2A32-CA34-4A16-A20F-78A2214FE53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240016" y="4329100"/>
            <a:ext cx="1224000" cy="12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B6EA2F-8EA5-419D-8550-63CBA16083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7644173" y="4329100"/>
            <a:ext cx="4032000" cy="2268000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954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827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11160090" cy="48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691008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Fullsize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7235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66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(with a dominant light background colour) by clicking on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E385643E-FFF1-437E-A814-446072C084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965468" y="169129"/>
            <a:ext cx="963613" cy="176213"/>
          </a:xfrm>
          <a:blipFill>
            <a:blip r:embed="rId5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</a:defRPr>
            </a:lvl9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94064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Fullsize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6428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66" cy="6857999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 (with a dominant dark background colour) by clicking on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0363889F-E632-442C-95AA-EDB9F0A37C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965468" y="169129"/>
            <a:ext cx="963613" cy="176213"/>
          </a:xfrm>
          <a:blipFill>
            <a:blip r:embed="rId5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</a:defRPr>
            </a:lvl9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41235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9122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38182BB-B9FF-4DBB-9502-BE78E0D818D1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515380" y="2492895"/>
            <a:ext cx="11160000" cy="3888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chart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381" y="1772816"/>
            <a:ext cx="1116000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 b="1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 b="1"/>
            </a:lvl5pPr>
            <a:lvl6pPr marL="0" indent="0">
              <a:spcBef>
                <a:spcPts val="0"/>
              </a:spcBef>
              <a:buNone/>
              <a:defRPr sz="2000" b="1"/>
            </a:lvl6pPr>
            <a:lvl7pPr marL="0" indent="0">
              <a:spcBef>
                <a:spcPts val="0"/>
              </a:spcBef>
              <a:buNone/>
              <a:defRPr sz="2000" b="1"/>
            </a:lvl7pPr>
            <a:lvl8pPr marL="0" indent="0">
              <a:spcBef>
                <a:spcPts val="0"/>
              </a:spcBef>
              <a:buNone/>
              <a:defRPr sz="2000" b="1"/>
            </a:lvl8pPr>
            <a:lvl9pPr marL="0" indent="0">
              <a:spcBef>
                <a:spcPts val="0"/>
              </a:spcBef>
              <a:buNone/>
              <a:defRPr sz="2000" b="1"/>
            </a:lvl9pPr>
          </a:lstStyle>
          <a:p>
            <a:pPr lvl="0"/>
            <a:r>
              <a:rPr lang="en-GB" noProof="0" dirty="0"/>
              <a:t>Click to edit chart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D03ED8-9A15-4934-9D17-2B92EED7B9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15381" y="2096852"/>
            <a:ext cx="11160000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0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 b="0"/>
            </a:lvl5pPr>
            <a:lvl6pPr marL="0" indent="0">
              <a:spcBef>
                <a:spcPts val="0"/>
              </a:spcBef>
              <a:buNone/>
              <a:defRPr sz="1800" b="0"/>
            </a:lvl6pPr>
            <a:lvl7pPr marL="0" indent="0">
              <a:spcBef>
                <a:spcPts val="0"/>
              </a:spcBef>
              <a:buNone/>
              <a:defRPr sz="1800" b="0"/>
            </a:lvl7pPr>
            <a:lvl8pPr marL="0" indent="0">
              <a:spcBef>
                <a:spcPts val="0"/>
              </a:spcBef>
              <a:buNone/>
              <a:defRPr sz="1800" b="0"/>
            </a:lvl8pPr>
            <a:lvl9pPr marL="0" indent="0">
              <a:spcBef>
                <a:spcPts val="0"/>
              </a:spcBef>
              <a:buNone/>
              <a:defRPr sz="1800" b="0"/>
            </a:lvl9pPr>
          </a:lstStyle>
          <a:p>
            <a:pPr lvl="0"/>
            <a:r>
              <a:rPr lang="en-GB" noProof="0" dirty="0"/>
              <a:t>Click to edit unit measure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9D9BA41-88B6-479C-9ABD-FE3B3CD6F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515381" y="6474241"/>
            <a:ext cx="11160000" cy="12311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 noProof="0" dirty="0"/>
              <a:t>Click to edit footnote/source</a:t>
            </a:r>
          </a:p>
        </p:txBody>
      </p:sp>
    </p:spTree>
    <p:extLst>
      <p:ext uri="{BB962C8B-B14F-4D97-AF65-F5344CB8AC3E}">
        <p14:creationId xmlns:p14="http://schemas.microsoft.com/office/powerpoint/2010/main" val="4159787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Chart (30/7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19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38182BB-B9FF-4DBB-9502-BE78E0D818D1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4403725" y="2492895"/>
            <a:ext cx="7272302" cy="3888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/>
              <a:t>Add chart by clicking on icon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/>
              <a:t>Click to edit slide title (maximum two lines)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3385110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403726" y="1772816"/>
            <a:ext cx="7272302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 b="1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 b="1"/>
            </a:lvl5pPr>
            <a:lvl6pPr marL="0" indent="0">
              <a:spcBef>
                <a:spcPts val="0"/>
              </a:spcBef>
              <a:buNone/>
              <a:defRPr sz="2000" b="1"/>
            </a:lvl6pPr>
            <a:lvl7pPr marL="0" indent="0">
              <a:spcBef>
                <a:spcPts val="0"/>
              </a:spcBef>
              <a:buNone/>
              <a:defRPr sz="2000" b="1"/>
            </a:lvl7pPr>
            <a:lvl8pPr marL="0" indent="0">
              <a:spcBef>
                <a:spcPts val="0"/>
              </a:spcBef>
              <a:buNone/>
              <a:defRPr sz="2000" b="1"/>
            </a:lvl8pPr>
            <a:lvl9pPr marL="0" indent="0">
              <a:spcBef>
                <a:spcPts val="0"/>
              </a:spcBef>
              <a:buNone/>
              <a:defRPr sz="2000" b="1"/>
            </a:lvl9pPr>
          </a:lstStyle>
          <a:p>
            <a:pPr lvl="0"/>
            <a:r>
              <a:rPr lang="en-GB" noProof="0"/>
              <a:t>Click to edit chart title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D03ED8-9A15-4934-9D17-2B92EED7B9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726" y="2096852"/>
            <a:ext cx="7272302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0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 b="0"/>
            </a:lvl5pPr>
            <a:lvl6pPr marL="0" indent="0">
              <a:spcBef>
                <a:spcPts val="0"/>
              </a:spcBef>
              <a:buNone/>
              <a:defRPr sz="1800" b="0"/>
            </a:lvl6pPr>
            <a:lvl7pPr marL="0" indent="0">
              <a:spcBef>
                <a:spcPts val="0"/>
              </a:spcBef>
              <a:buNone/>
              <a:defRPr sz="1800" b="0"/>
            </a:lvl7pPr>
            <a:lvl8pPr marL="0" indent="0">
              <a:spcBef>
                <a:spcPts val="0"/>
              </a:spcBef>
              <a:buNone/>
              <a:defRPr sz="1800" b="0"/>
            </a:lvl8pPr>
            <a:lvl9pPr marL="0" indent="0">
              <a:spcBef>
                <a:spcPts val="0"/>
              </a:spcBef>
              <a:buNone/>
              <a:defRPr sz="1800" b="0"/>
            </a:lvl9pPr>
          </a:lstStyle>
          <a:p>
            <a:pPr lvl="0"/>
            <a:r>
              <a:rPr lang="en-GB" noProof="0"/>
              <a:t>Click to edit unit measure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9D9BA41-88B6-479C-9ABD-FE3B3CD6F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726" y="6474241"/>
            <a:ext cx="7272302" cy="12311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 noProof="0" dirty="0"/>
              <a:t>Click to edit footnote/source</a:t>
            </a:r>
          </a:p>
        </p:txBody>
      </p:sp>
    </p:spTree>
    <p:extLst>
      <p:ext uri="{BB962C8B-B14F-4D97-AF65-F5344CB8AC3E}">
        <p14:creationId xmlns:p14="http://schemas.microsoft.com/office/powerpoint/2010/main" val="2602160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Chart (50/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3328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38182BB-B9FF-4DBB-9502-BE78E0D818D1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6348027" y="2492895"/>
            <a:ext cx="5328000" cy="3888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/>
              <a:t>Add chart by clicking on icon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/>
              <a:t>Click to edit slide title (maximum two lines)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5328000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6348028" y="1772816"/>
            <a:ext cx="5328000" cy="3077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 b="1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 b="1"/>
            </a:lvl5pPr>
            <a:lvl6pPr marL="0" indent="0">
              <a:spcBef>
                <a:spcPts val="0"/>
              </a:spcBef>
              <a:buNone/>
              <a:defRPr sz="2000" b="1"/>
            </a:lvl6pPr>
            <a:lvl7pPr marL="0" indent="0">
              <a:spcBef>
                <a:spcPts val="0"/>
              </a:spcBef>
              <a:buNone/>
              <a:defRPr sz="2000" b="1"/>
            </a:lvl7pPr>
            <a:lvl8pPr marL="0" indent="0">
              <a:spcBef>
                <a:spcPts val="0"/>
              </a:spcBef>
              <a:buNone/>
              <a:defRPr sz="2000" b="1"/>
            </a:lvl8pPr>
            <a:lvl9pPr marL="0" indent="0">
              <a:spcBef>
                <a:spcPts val="0"/>
              </a:spcBef>
              <a:buNone/>
              <a:defRPr sz="2000" b="1"/>
            </a:lvl9pPr>
          </a:lstStyle>
          <a:p>
            <a:pPr lvl="0"/>
            <a:r>
              <a:rPr lang="en-GB" noProof="0"/>
              <a:t>Click to edit chart title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D03ED8-9A15-4934-9D17-2B92EED7B9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348028" y="2096852"/>
            <a:ext cx="5328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0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 b="0"/>
            </a:lvl5pPr>
            <a:lvl6pPr marL="0" indent="0">
              <a:spcBef>
                <a:spcPts val="0"/>
              </a:spcBef>
              <a:buNone/>
              <a:defRPr sz="1800" b="0"/>
            </a:lvl6pPr>
            <a:lvl7pPr marL="0" indent="0">
              <a:spcBef>
                <a:spcPts val="0"/>
              </a:spcBef>
              <a:buNone/>
              <a:defRPr sz="1800" b="0"/>
            </a:lvl7pPr>
            <a:lvl8pPr marL="0" indent="0">
              <a:spcBef>
                <a:spcPts val="0"/>
              </a:spcBef>
              <a:buNone/>
              <a:defRPr sz="1800" b="0"/>
            </a:lvl8pPr>
            <a:lvl9pPr marL="0" indent="0">
              <a:spcBef>
                <a:spcPts val="0"/>
              </a:spcBef>
              <a:buNone/>
              <a:defRPr sz="1800" b="0"/>
            </a:lvl9pPr>
          </a:lstStyle>
          <a:p>
            <a:pPr lvl="0"/>
            <a:r>
              <a:rPr lang="en-GB" noProof="0"/>
              <a:t>Click to edit unit measure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9D9BA41-88B6-479C-9ABD-FE3B3CD6F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348028" y="6474241"/>
            <a:ext cx="5328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 noProof="0" dirty="0"/>
              <a:t>Click to edit footnote/source</a:t>
            </a:r>
          </a:p>
        </p:txBody>
      </p:sp>
    </p:spTree>
    <p:extLst>
      <p:ext uri="{BB962C8B-B14F-4D97-AF65-F5344CB8AC3E}">
        <p14:creationId xmlns:p14="http://schemas.microsoft.com/office/powerpoint/2010/main" val="672393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3889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Grafik 10">
            <a:extLst>
              <a:ext uri="{FF2B5EF4-FFF2-40B4-BE49-F238E27FC236}">
                <a16:creationId xmlns:a16="http://schemas.microsoft.com/office/drawing/2014/main" id="{7268C43F-32BC-450D-93B7-E56687531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-1"/>
            <a:ext cx="6096000" cy="685799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1007D18-CC7E-44B1-9EDD-D2E722995811}"/>
              </a:ext>
            </a:extLst>
          </p:cNvPr>
          <p:cNvGrpSpPr/>
          <p:nvPr userDrawn="1"/>
        </p:nvGrpSpPr>
        <p:grpSpPr bwMode="white">
          <a:xfrm>
            <a:off x="5334007" y="4"/>
            <a:ext cx="6857993" cy="6857993"/>
            <a:chOff x="5334007" y="4"/>
            <a:chExt cx="6857993" cy="6857993"/>
          </a:xfrm>
        </p:grpSpPr>
        <p:sp>
          <p:nvSpPr>
            <p:cNvPr id="26" name="Graphic 26">
              <a:extLst>
                <a:ext uri="{FF2B5EF4-FFF2-40B4-BE49-F238E27FC236}">
                  <a16:creationId xmlns:a16="http://schemas.microsoft.com/office/drawing/2014/main" id="{A1C1EA02-8ABE-49F9-B404-F8C1CD062086}"/>
                </a:ext>
              </a:extLst>
            </p:cNvPr>
            <p:cNvSpPr/>
            <p:nvPr/>
          </p:nvSpPr>
          <p:spPr bwMode="white">
            <a:xfrm>
              <a:off x="5745486" y="4"/>
              <a:ext cx="960119" cy="6857993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chemeClr val="bg1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Graphic 26">
              <a:extLst>
                <a:ext uri="{FF2B5EF4-FFF2-40B4-BE49-F238E27FC236}">
                  <a16:creationId xmlns:a16="http://schemas.microsoft.com/office/drawing/2014/main" id="{0ADDAEA4-8748-4D56-9E96-8B02EDED7599}"/>
                </a:ext>
              </a:extLst>
            </p:cNvPr>
            <p:cNvSpPr/>
            <p:nvPr/>
          </p:nvSpPr>
          <p:spPr bwMode="white">
            <a:xfrm>
              <a:off x="7345684" y="4"/>
              <a:ext cx="731519" cy="6857993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chemeClr val="bg1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Graphic 26">
              <a:extLst>
                <a:ext uri="{FF2B5EF4-FFF2-40B4-BE49-F238E27FC236}">
                  <a16:creationId xmlns:a16="http://schemas.microsoft.com/office/drawing/2014/main" id="{4133EB4C-D6E3-4DA7-AF52-5E3655FE2C45}"/>
                </a:ext>
              </a:extLst>
            </p:cNvPr>
            <p:cNvSpPr/>
            <p:nvPr/>
          </p:nvSpPr>
          <p:spPr bwMode="white">
            <a:xfrm>
              <a:off x="8968743" y="4"/>
              <a:ext cx="480059" cy="6857993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chemeClr val="bg1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Graphic 26">
              <a:extLst>
                <a:ext uri="{FF2B5EF4-FFF2-40B4-BE49-F238E27FC236}">
                  <a16:creationId xmlns:a16="http://schemas.microsoft.com/office/drawing/2014/main" id="{DDC787A1-9B9E-46CA-B5C0-C5811882A12A}"/>
                </a:ext>
              </a:extLst>
            </p:cNvPr>
            <p:cNvSpPr/>
            <p:nvPr/>
          </p:nvSpPr>
          <p:spPr bwMode="white">
            <a:xfrm>
              <a:off x="10568941" y="4"/>
              <a:ext cx="251459" cy="6857993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chemeClr val="bg1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Graphic 26">
              <a:extLst>
                <a:ext uri="{FF2B5EF4-FFF2-40B4-BE49-F238E27FC236}">
                  <a16:creationId xmlns:a16="http://schemas.microsoft.com/office/drawing/2014/main" id="{5243378D-8DAD-4DE2-BC46-2DC2B339D410}"/>
                </a:ext>
              </a:extLst>
            </p:cNvPr>
            <p:cNvSpPr/>
            <p:nvPr/>
          </p:nvSpPr>
          <p:spPr bwMode="white">
            <a:xfrm>
              <a:off x="5334007" y="4"/>
              <a:ext cx="6857993" cy="6857993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Name Surname (optional)</a:t>
            </a:r>
            <a:endParaRPr lang="en-US" noProof="0" dirty="0" err="1"/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9353AF3-BF02-4A9C-8C74-74A0B4BCD9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6602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26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Chart (70/3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676135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38182BB-B9FF-4DBB-9502-BE78E0D818D1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8291513" y="2492895"/>
            <a:ext cx="3384514" cy="3888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chart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7" y="1772816"/>
            <a:ext cx="7272897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8291514" y="1772816"/>
            <a:ext cx="3384514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 b="1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 b="1"/>
            </a:lvl5pPr>
            <a:lvl6pPr marL="0" indent="0">
              <a:spcBef>
                <a:spcPts val="0"/>
              </a:spcBef>
              <a:buNone/>
              <a:defRPr sz="2000" b="1"/>
            </a:lvl6pPr>
            <a:lvl7pPr marL="0" indent="0">
              <a:spcBef>
                <a:spcPts val="0"/>
              </a:spcBef>
              <a:buNone/>
              <a:defRPr sz="2000" b="1"/>
            </a:lvl7pPr>
            <a:lvl8pPr marL="0" indent="0">
              <a:spcBef>
                <a:spcPts val="0"/>
              </a:spcBef>
              <a:buNone/>
              <a:defRPr sz="2000" b="1"/>
            </a:lvl8pPr>
            <a:lvl9pPr marL="0" indent="0">
              <a:spcBef>
                <a:spcPts val="0"/>
              </a:spcBef>
              <a:buNone/>
              <a:defRPr sz="2000" b="1"/>
            </a:lvl9pPr>
          </a:lstStyle>
          <a:p>
            <a:pPr lvl="0"/>
            <a:r>
              <a:rPr lang="en-GB" noProof="0"/>
              <a:t>Click to edit chart title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D03ED8-9A15-4934-9D17-2B92EED7B9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8291514" y="2096852"/>
            <a:ext cx="3384514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0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 b="0"/>
            </a:lvl5pPr>
            <a:lvl6pPr marL="0" indent="0">
              <a:spcBef>
                <a:spcPts val="0"/>
              </a:spcBef>
              <a:buNone/>
              <a:defRPr sz="1800" b="0"/>
            </a:lvl6pPr>
            <a:lvl7pPr marL="0" indent="0">
              <a:spcBef>
                <a:spcPts val="0"/>
              </a:spcBef>
              <a:buNone/>
              <a:defRPr sz="1800" b="0"/>
            </a:lvl7pPr>
            <a:lvl8pPr marL="0" indent="0">
              <a:spcBef>
                <a:spcPts val="0"/>
              </a:spcBef>
              <a:buNone/>
              <a:defRPr sz="1800" b="0"/>
            </a:lvl8pPr>
            <a:lvl9pPr marL="0" indent="0">
              <a:spcBef>
                <a:spcPts val="0"/>
              </a:spcBef>
              <a:buNone/>
              <a:defRPr sz="1800" b="0"/>
            </a:lvl9pPr>
          </a:lstStyle>
          <a:p>
            <a:pPr lvl="0"/>
            <a:r>
              <a:rPr lang="en-GB" noProof="0"/>
              <a:t>Click to edit unit measure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9D9BA41-88B6-479C-9ABD-FE3B3CD6F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8291514" y="6474241"/>
            <a:ext cx="3384514" cy="12311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 noProof="0" dirty="0"/>
              <a:t>Click to edit footnote/source</a:t>
            </a:r>
          </a:p>
        </p:txBody>
      </p:sp>
    </p:spTree>
    <p:extLst>
      <p:ext uri="{BB962C8B-B14F-4D97-AF65-F5344CB8AC3E}">
        <p14:creationId xmlns:p14="http://schemas.microsoft.com/office/powerpoint/2010/main" val="501016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Quo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F4E7F0C-6CB4-40E1-9FE1-D5F3B360C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64553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F4E7F0C-6CB4-40E1-9FE1-D5F3B360C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0E48D3-1E25-42EF-B8C3-B4D8B3038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040967"/>
            <a:ext cx="11160000" cy="1828193"/>
          </a:xfrm>
        </p:spPr>
        <p:txBody>
          <a:bodyPr vert="horz" anchor="b"/>
          <a:lstStyle>
            <a:lvl1pPr algn="l">
              <a:defRPr sz="6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“Click to edit quote (can be several lines long)”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D490-316D-40E9-AE5B-69452AB78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B1F86CC8-CE41-49E8-9E6F-52A82D66A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6289575"/>
            <a:ext cx="7272896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GB" noProof="0" dirty="0"/>
              <a:t>Click to edit author/source (optional)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1675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Quo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2F8EEA3-1EFC-4BD2-B907-24C54747A3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F4E7F0C-6CB4-40E1-9FE1-D5F3B360C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81072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F4E7F0C-6CB4-40E1-9FE1-D5F3B360C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0E48D3-1E25-42EF-B8C3-B4D8B3038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040967"/>
            <a:ext cx="11160000" cy="1828193"/>
          </a:xfrm>
        </p:spPr>
        <p:txBody>
          <a:bodyPr vert="horz" anchor="b"/>
          <a:lstStyle>
            <a:lvl1pPr algn="l"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“Click to edit quote (can be several lines long)”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D490-316D-40E9-AE5B-69452AB78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4DAC277B-091D-4B8A-89DC-26FCB4E745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6289575"/>
            <a:ext cx="7272896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edit author/source (optional)</a:t>
            </a:r>
            <a:endParaRPr lang="en-GB" dirty="0"/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AA14A53D-978A-4C28-9F8E-2749E4256C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259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Quo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F4E7F0C-6CB4-40E1-9FE1-D5F3B360C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81072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F4E7F0C-6CB4-40E1-9FE1-D5F3B360C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216034-F274-439C-A42F-DD2D19B90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2A99F-A6E5-4155-95CE-64D59EF23EC6}"/>
              </a:ext>
            </a:extLst>
          </p:cNvPr>
          <p:cNvSpPr/>
          <p:nvPr userDrawn="1"/>
        </p:nvSpPr>
        <p:spPr bwMode="hidden">
          <a:xfrm>
            <a:off x="0" y="0"/>
            <a:ext cx="12193200" cy="6858000"/>
          </a:xfrm>
          <a:prstGeom prst="rect">
            <a:avLst/>
          </a:prstGeom>
          <a:solidFill>
            <a:srgbClr val="1345F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regular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E48D3-1E25-42EF-B8C3-B4D8B3038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040967"/>
            <a:ext cx="11160000" cy="1828193"/>
          </a:xfrm>
        </p:spPr>
        <p:txBody>
          <a:bodyPr vert="horz" anchor="b"/>
          <a:lstStyle>
            <a:lvl1pPr algn="l"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“Click to edit quote (can be several lines long)”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D490-316D-40E9-AE5B-69452AB78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4DAC277B-091D-4B8A-89DC-26FCB4E745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6289575"/>
            <a:ext cx="7272896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edit author/source (optional)</a:t>
            </a:r>
            <a:endParaRPr lang="en-GB" dirty="0"/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AA14A53D-978A-4C28-9F8E-2749E4256C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34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Quote (with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F4E7F0C-6CB4-40E1-9FE1-D5F3B360C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0253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F4E7F0C-6CB4-40E1-9FE1-D5F3B360C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0E48D3-1E25-42EF-B8C3-B4D8B3038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403725" y="1767007"/>
            <a:ext cx="7271654" cy="3323987"/>
          </a:xfrm>
        </p:spPr>
        <p:txBody>
          <a:bodyPr vert="horz" anchor="b"/>
          <a:lstStyle>
            <a:lvl1pPr algn="l">
              <a:defRPr sz="6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“Click to edit quote (can be several lines long)”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D490-316D-40E9-AE5B-69452AB78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69C50B-E710-40D1-ABCB-57BD9EAB0AC9}"/>
              </a:ext>
            </a:extLst>
          </p:cNvPr>
          <p:cNvSpPr/>
          <p:nvPr userDrawn="1"/>
        </p:nvSpPr>
        <p:spPr bwMode="ltGray">
          <a:xfrm>
            <a:off x="0" y="0"/>
            <a:ext cx="39004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4558363-9437-4093-B280-E64A89FC0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402483" y="6289575"/>
            <a:ext cx="7272896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GB" noProof="0" dirty="0"/>
              <a:t>Click to edit author/source (optional)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8615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act Slide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5199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812" y="1779282"/>
            <a:ext cx="7272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812" y="2187602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3342E6-D26D-44FB-94CC-8C52C154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403812" y="4916758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F684DF1-0A82-4907-8BAE-82713E537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4403812" y="5360467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39BB819-4AA7-487F-A5C2-B3FC1F93E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4403812" y="5804176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4C76F3B-1675-41E2-93DD-75CC90BDAD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4059898" y="4923981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7418B113-14F0-4FED-87FB-F49780B1F1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4059557" y="5368483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15927F0A-90D2-4F88-991A-9CD95E07BD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4059557" y="5812192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6276973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4514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2710825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act Slide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1271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812" y="1843016"/>
            <a:ext cx="7272000" cy="18466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812" y="2107686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3342E6-D26D-44FB-94CC-8C52C154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403812" y="3045545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F684DF1-0A82-4907-8BAE-82713E537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4403812" y="3389543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39BB819-4AA7-487F-A5C2-B3FC1F93E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4403812" y="3733800"/>
            <a:ext cx="7272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4C76F3B-1675-41E2-93DD-75CC90BDAD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4059898" y="3013870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7418B113-14F0-4FED-87FB-F49780B1F1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4059557" y="3359151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15927F0A-90D2-4F88-991A-9CD95E07BD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4059557" y="37036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4098612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38" name="Straight Connector 2">
            <a:extLst>
              <a:ext uri="{FF2B5EF4-FFF2-40B4-BE49-F238E27FC236}">
                <a16:creationId xmlns:a16="http://schemas.microsoft.com/office/drawing/2014/main" id="{F293AAB1-282E-4088-B1FA-AB0A9FE6515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041" y="6587476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 bwMode="black">
          <a:xfrm>
            <a:off x="4403812" y="4345699"/>
            <a:ext cx="7272000" cy="18466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 bwMode="black">
          <a:xfrm>
            <a:off x="4403812" y="4610369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951F51C-1FCE-4DF7-88E0-82F9A24448E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 bwMode="black">
          <a:xfrm>
            <a:off x="4403812" y="5548228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AE9C51A7-FB20-46C8-A86E-7F0637F15BA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 bwMode="black">
          <a:xfrm>
            <a:off x="4403812" y="5892800"/>
            <a:ext cx="7272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27D1AC8-22CA-4F6D-A6AC-D098F73F364A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 bwMode="black">
          <a:xfrm>
            <a:off x="4403812" y="6236223"/>
            <a:ext cx="7272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A6054C65-A83D-43C8-8691-1F79EDB977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4059898" y="5517358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53291BC7-5E96-48E0-A3A2-DFCF1E0C0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4059557" y="586263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B2B20EE7-5FCF-4745-859C-88BAC927AE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4059557" y="62055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F2A5DD2D-9395-40D4-818A-A6356F4A817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15938" y="4275921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69757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act Slide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777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38" name="Straight Connector 2">
            <a:extLst>
              <a:ext uri="{FF2B5EF4-FFF2-40B4-BE49-F238E27FC236}">
                <a16:creationId xmlns:a16="http://schemas.microsoft.com/office/drawing/2014/main" id="{F293AAB1-282E-4088-B1FA-AB0A9FE6515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938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515938" y="4345699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15938" y="4610369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951F51C-1FCE-4DF7-88E0-82F9A24448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59635" y="5548228"/>
            <a:ext cx="3040853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AE9C51A7-FB20-46C8-A86E-7F0637F15B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859635" y="5892800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27D1AC8-22CA-4F6D-A6AC-D098F73F36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black">
          <a:xfrm>
            <a:off x="859635" y="6236223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A6054C65-A83D-43C8-8691-1F79EDB977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515721" y="5517358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53291BC7-5E96-48E0-A3A2-DFCF1E0C0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515380" y="586263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B2B20EE7-5FCF-4745-859C-88BAC927AE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515380" y="62055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E7B1A539-41E6-4899-9E8A-6C2D6B4748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4403725" y="4345699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1C5042F-CA17-40C8-A36D-8174D0FDB1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4403725" y="4610369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E226BB61-3E4A-4154-B357-3E796A3265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747335" y="5548228"/>
            <a:ext cx="3040853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C94DBB3E-0582-4F42-AAC5-76A3C0B35A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4747335" y="5892800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0E35818F-E8FC-496D-9391-9D836E589D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4747335" y="6236223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39C56199-5C64-4666-A8B6-2CB0786FD1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black">
          <a:xfrm>
            <a:off x="4403812" y="5517358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14DBB32B-8DAA-4B7D-8BDB-1FA1FD8E87B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4403812" y="586263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038FAD7C-F47D-4C1C-8ABE-EEFA82B560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4403812" y="62055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57" name="Straight Connector 2">
            <a:extLst>
              <a:ext uri="{FF2B5EF4-FFF2-40B4-BE49-F238E27FC236}">
                <a16:creationId xmlns:a16="http://schemas.microsoft.com/office/drawing/2014/main" id="{373D74FF-0527-4E2E-857D-370F071B02C9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DF5181F0-F6C8-4EA3-9E32-1B493E42676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4403725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E38352F6-0533-4456-8DE5-FAAFBBF17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8292244" y="4345699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A5036878-0066-4A6D-A462-D9A820A735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8292244" y="4610369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FA662FCD-B26A-4BD5-8B2F-E97BB2EC8F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black">
          <a:xfrm>
            <a:off x="8636500" y="5548228"/>
            <a:ext cx="3040853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6227328-6629-41BC-928A-18CE3BEBE1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black">
          <a:xfrm>
            <a:off x="8636500" y="5892800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A31DB24E-3465-4A79-99DB-B4C03978F6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black">
          <a:xfrm>
            <a:off x="8636500" y="6236223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D3484D72-6707-40DD-99E1-D84985E9F6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black">
          <a:xfrm>
            <a:off x="8292244" y="5517358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B8DC21E1-5EA1-4DA0-B9F2-16B46A5EADD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black">
          <a:xfrm>
            <a:off x="8292244" y="586263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ECF299D6-4830-4573-B483-D85F81E8669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black">
          <a:xfrm>
            <a:off x="8292244" y="62055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7" name="Picture Placeholder 8">
            <a:extLst>
              <a:ext uri="{FF2B5EF4-FFF2-40B4-BE49-F238E27FC236}">
                <a16:creationId xmlns:a16="http://schemas.microsoft.com/office/drawing/2014/main" id="{ECB0BCA4-7CE7-4F06-A0CD-A3D58573391C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8292244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68" name="Straight Connector 2">
            <a:extLst>
              <a:ext uri="{FF2B5EF4-FFF2-40B4-BE49-F238E27FC236}">
                <a16:creationId xmlns:a16="http://schemas.microsoft.com/office/drawing/2014/main" id="{F3122F66-B955-470F-ABA9-FB99F5FED427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8292244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8620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act Slide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3929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323972" y="1843016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323972" y="2107686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3342E6-D26D-44FB-94CC-8C52C154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3323972" y="2875992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F684DF1-0A82-4907-8BAE-82713E537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3323972" y="3219990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39BB819-4AA7-487F-A5C2-B3FC1F93E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3323972" y="3564247"/>
            <a:ext cx="2520000" cy="33855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4C76F3B-1675-41E2-93DD-75CC90BDAD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980058" y="2844317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7418B113-14F0-4FED-87FB-F49780B1F1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2979717" y="318959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15927F0A-90D2-4F88-991A-9CD95E07BD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2979717" y="3534085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323885" y="4098612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38" name="Straight Connector 2">
            <a:extLst>
              <a:ext uri="{FF2B5EF4-FFF2-40B4-BE49-F238E27FC236}">
                <a16:creationId xmlns:a16="http://schemas.microsoft.com/office/drawing/2014/main" id="{F293AAB1-282E-4088-B1FA-AB0A9FE6515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323201" y="6587476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 bwMode="black">
          <a:xfrm>
            <a:off x="3323972" y="4345699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 bwMode="black">
          <a:xfrm>
            <a:off x="3323972" y="4610369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951F51C-1FCE-4DF7-88E0-82F9A24448E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 bwMode="black">
          <a:xfrm>
            <a:off x="3323972" y="5378675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AE9C51A7-FB20-46C8-A86E-7F0637F15BA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 bwMode="black">
          <a:xfrm>
            <a:off x="3323972" y="5723247"/>
            <a:ext cx="2520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27D1AC8-22CA-4F6D-A6AC-D098F73F364A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 bwMode="black">
          <a:xfrm>
            <a:off x="3323972" y="6066670"/>
            <a:ext cx="2520000" cy="33855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A6054C65-A83D-43C8-8691-1F79EDB977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2980058" y="5347805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53291BC7-5E96-48E0-A3A2-DFCF1E0C0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2979717" y="5693085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B2B20EE7-5FCF-4745-859C-88BAC927AE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979717" y="6035985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F2A5DD2D-9395-40D4-818A-A6356F4A817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15938" y="4275921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F045151F-1DA1-4FB0-B142-F656633D2F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9156620" y="1843016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68E45868-6CCD-4D5B-A2FC-623E1A02CF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9156620" y="2107686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464D9D7C-7B9D-4942-AB1D-04C2CB714B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9156620" y="2875992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A5EB138D-075B-4CD1-8589-ECCF9065AF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9156620" y="3219990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E53888BD-DF49-46EB-846A-A431C7A6B3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black">
          <a:xfrm>
            <a:off x="9156620" y="3564247"/>
            <a:ext cx="2520000" cy="33855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F92EA25-A31B-4CD5-BD9E-17F0035500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8812706" y="2844317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A5F9A24C-3CAC-4728-B641-EF254FE12A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8812365" y="318959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7BB39E2D-55D3-4365-BD0B-84C1E92C8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black">
          <a:xfrm>
            <a:off x="8812365" y="3534085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57" name="Straight Connector 2">
            <a:extLst>
              <a:ext uri="{FF2B5EF4-FFF2-40B4-BE49-F238E27FC236}">
                <a16:creationId xmlns:a16="http://schemas.microsoft.com/office/drawing/2014/main" id="{5FFB81B0-7062-4D48-AB46-3449B85BB8A5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9156533" y="4098612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4B8E8304-E952-4F0B-8E5B-2DED14E148E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348586" y="1772815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59" name="Straight Connector 2">
            <a:extLst>
              <a:ext uri="{FF2B5EF4-FFF2-40B4-BE49-F238E27FC236}">
                <a16:creationId xmlns:a16="http://schemas.microsoft.com/office/drawing/2014/main" id="{3B075C98-FFB4-4E4F-802A-8D6E1870BE30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9155849" y="6587476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2659612-8CFD-40FE-8E32-625C4EC584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9156620" y="4345699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93EFBD9C-EB03-4073-9138-CBB76977378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black">
          <a:xfrm>
            <a:off x="9156620" y="4610369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EE3A9937-6322-431B-B372-DE27E949861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black">
          <a:xfrm>
            <a:off x="9156620" y="5378675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F56BFEF-FC00-4916-A547-DE26B78649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black">
          <a:xfrm>
            <a:off x="9156620" y="5723247"/>
            <a:ext cx="2520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0FDF1F27-1FE3-4D45-A369-EE20B8F50B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black">
          <a:xfrm>
            <a:off x="9156620" y="6066670"/>
            <a:ext cx="2520000" cy="33855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B86D375-0E39-4AAB-B9EA-9F25028AA09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black">
          <a:xfrm>
            <a:off x="8812706" y="5347805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CCC8386F-CC54-4B64-B5D1-9A657680880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black">
          <a:xfrm>
            <a:off x="8812365" y="5693085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F22A8F00-A8F5-45FA-939B-AF9CDECFC16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black">
          <a:xfrm>
            <a:off x="8812365" y="6035985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E08E1A1A-B90B-4570-89FB-2CBAC88E310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6348586" y="4275921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421991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kt 22" hidden="1">
            <a:extLst>
              <a:ext uri="{FF2B5EF4-FFF2-40B4-BE49-F238E27FC236}">
                <a16:creationId xmlns:a16="http://schemas.microsoft.com/office/drawing/2014/main" id="{DAA53045-E974-482F-B6C6-845AE0AF16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63096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23" name="Objekt 22" hidden="1">
                        <a:extLst>
                          <a:ext uri="{FF2B5EF4-FFF2-40B4-BE49-F238E27FC236}">
                            <a16:creationId xmlns:a16="http://schemas.microsoft.com/office/drawing/2014/main" id="{DAA53045-E974-482F-B6C6-845AE0AF16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B3086E5-7758-47C4-8898-4163291B8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2DA71C-D7C8-4F9C-B46C-266684C7A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EA5DAA-8AEF-46F4-BB21-743A48497D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956040-3451-432A-B5D2-97358481E6D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530045D-760B-4E05-876C-201A25FABB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96EF947-4571-43F8-92E4-D07EE98171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CA820576-85AC-479E-A001-12FA5AAB95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11939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7AA9479-788C-499E-A630-7E83685603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2766049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B1128BEE-6034-489B-AD03-C2B5B9B52C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2766049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BB0C52C-610C-4860-BA22-411515F257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162049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AF038AE-DE49-4023-BDA5-39B60C6E48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5016159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404D44F-CCF4-4FE8-ACD4-916B43C2FE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5016159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F05CB38D-5215-4CE0-BD06-02F60AC510E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5412159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6F83E7FF-96B5-41BF-9F7B-DFEF8E7C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7266269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F6EE6B3D-7934-423E-8403-7C44279F8C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7266269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EE48FF3F-D3F1-47CF-B226-FD2E77D5C5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7662269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5EED4C-37B5-44C5-9CA8-E676D80BFB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9516380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F2AEC920-CE3C-40A2-A3BA-D12E82362C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9516380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2BA03EE4-FB8E-4FAC-9A09-7F9629EF414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9912380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8CAD84BF-EBCD-412B-B937-F20D8D946C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515939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A8D53672-E839-46C9-B4E1-E51878390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515939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EC89A633-F77B-4562-BBFC-100DCEE5DA9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911939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7080AC9E-2FAE-405F-AF21-5FE0E08F5F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2766049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DEAD5799-0F94-456C-9B0B-24598FB47B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2766049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D622DB33-8E37-4A91-BD82-2C313AD8AC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162049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8BC882EA-EED9-4D75-AD66-F3E6AE956B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5016159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1A9149D9-9411-4220-BA60-4E8F646793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5016159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F60BAFB9-CCF4-4AF5-AF34-AEF4E7F5EDF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5412159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A61EDF38-8ED6-4FCF-8E0E-87349C8771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7266269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CC1C73D2-FD13-45FD-A853-A92C17368D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7266269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0EA6483C-F65D-4BFD-8AAC-A7C54A2F1AB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7662269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AEFD0D59-9881-4B53-B65F-7476EFFCB4D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9516380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B2963923-B6BF-468B-9BD8-769977A94A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9516380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A64DBF48-FACB-4962-96CD-6DABC04EED0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9912380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pic>
        <p:nvPicPr>
          <p:cNvPr id="39" name="Grafik 9">
            <a:extLst>
              <a:ext uri="{FF2B5EF4-FFF2-40B4-BE49-F238E27FC236}">
                <a16:creationId xmlns:a16="http://schemas.microsoft.com/office/drawing/2014/main" id="{27479C41-C887-4A37-AA46-D564C237427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>
            <a:extLst>
              <a:ext uri="{FF2B5EF4-FFF2-40B4-BE49-F238E27FC236}">
                <a16:creationId xmlns:a16="http://schemas.microsoft.com/office/drawing/2014/main" id="{DA0222DF-4806-4E6E-90AA-EA482DC21A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385823" y="-778999"/>
            <a:ext cx="14963647" cy="8415998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70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90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Speak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583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812" y="1779282"/>
            <a:ext cx="7272000" cy="492443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812" y="5526332"/>
            <a:ext cx="7272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3342E6-D26D-44FB-94CC-8C52C154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403812" y="5917041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6276973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4514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17" name="Straight Connector 2">
            <a:extLst>
              <a:ext uri="{FF2B5EF4-FFF2-40B4-BE49-F238E27FC236}">
                <a16:creationId xmlns:a16="http://schemas.microsoft.com/office/drawing/2014/main" id="{98189A68-68A4-42EA-829E-8EBEBC3DDBB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5412622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5879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Speak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7149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4098612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38" name="Straight Connector 2">
            <a:extLst>
              <a:ext uri="{FF2B5EF4-FFF2-40B4-BE49-F238E27FC236}">
                <a16:creationId xmlns:a16="http://schemas.microsoft.com/office/drawing/2014/main" id="{F293AAB1-282E-4088-B1FA-AB0A9FE6515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041" y="6587476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F2A5DD2D-9395-40D4-818A-A6356F4A817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15938" y="4275921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DE3CDB2-E4F1-413A-ADC9-0C17D6E6E5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812" y="1779282"/>
            <a:ext cx="7272000" cy="4308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719CAA87-E119-4B96-9737-64FBB7C2F9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812" y="3501008"/>
            <a:ext cx="7272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 err="1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A6B49FF-49E6-4817-AD88-5DCE6EF52B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403812" y="3765678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E16138C-C81F-4A8C-B459-CB6FB1DE4C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4403812" y="4275921"/>
            <a:ext cx="7272000" cy="4308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84B7DCE-CCC6-4B31-8B0C-CA0E10349A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403812" y="5997647"/>
            <a:ext cx="7272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 err="1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785E149A-B4EA-40F5-BC52-39E5B2C41C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4403812" y="6262317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title/function</a:t>
            </a:r>
            <a:endParaRPr lang="en-US" noProof="0" dirty="0" err="1"/>
          </a:p>
        </p:txBody>
      </p:sp>
    </p:spTree>
    <p:extLst>
      <p:ext uri="{BB962C8B-B14F-4D97-AF65-F5344CB8AC3E}">
        <p14:creationId xmlns:p14="http://schemas.microsoft.com/office/powerpoint/2010/main" val="2709188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Speak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06984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515938" y="4345699"/>
            <a:ext cx="3384000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15938" y="5997647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951F51C-1FCE-4DF7-88E0-82F9A24448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515938" y="6262317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E7B1A539-41E6-4899-9E8A-6C2D6B4748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4403812" y="4345699"/>
            <a:ext cx="3384000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1C5042F-CA17-40C8-A36D-8174D0FDB1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4403812" y="5997647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 err="1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E226BB61-3E4A-4154-B357-3E796A3265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403812" y="6262317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DF5181F0-F6C8-4EA3-9E32-1B493E42676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4403812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E38352F6-0533-4456-8DE5-FAAFBBF17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8292244" y="4345699"/>
            <a:ext cx="3384000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A5036878-0066-4A6D-A462-D9A820A735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8292244" y="5997647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 err="1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FA662FCD-B26A-4BD5-8B2F-E97BB2EC8F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black">
          <a:xfrm>
            <a:off x="8292244" y="6262317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67" name="Picture Placeholder 8">
            <a:extLst>
              <a:ext uri="{FF2B5EF4-FFF2-40B4-BE49-F238E27FC236}">
                <a16:creationId xmlns:a16="http://schemas.microsoft.com/office/drawing/2014/main" id="{ECB0BCA4-7CE7-4F06-A0CD-A3D58573391C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8292244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45" name="Straight Connector 2">
            <a:extLst>
              <a:ext uri="{FF2B5EF4-FFF2-40B4-BE49-F238E27FC236}">
                <a16:creationId xmlns:a16="http://schemas.microsoft.com/office/drawing/2014/main" id="{00D39825-D0CD-4C07-BF39-34F87CB2A9A0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938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">
            <a:extLst>
              <a:ext uri="{FF2B5EF4-FFF2-40B4-BE49-F238E27FC236}">
                <a16:creationId xmlns:a16="http://schemas.microsoft.com/office/drawing/2014/main" id="{BA397C17-9EED-45E2-9453-D783EA0AEEF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812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2">
            <a:extLst>
              <a:ext uri="{FF2B5EF4-FFF2-40B4-BE49-F238E27FC236}">
                <a16:creationId xmlns:a16="http://schemas.microsoft.com/office/drawing/2014/main" id="{BA95F752-99CF-4A2D-B838-0502BDD2C093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8292244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228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Speaker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3599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323972" y="1843016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323972" y="2107686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 bwMode="black">
          <a:xfrm>
            <a:off x="3323972" y="4345699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 bwMode="black">
          <a:xfrm>
            <a:off x="3323972" y="4610369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F2A5DD2D-9395-40D4-818A-A6356F4A817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15938" y="4275921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F045151F-1DA1-4FB0-B142-F656633D2F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9156620" y="1843016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68E45868-6CCD-4D5B-A2FC-623E1A02CF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9156620" y="2107686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4B8E8304-E952-4F0B-8E5B-2DED14E148E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348586" y="1772815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2659612-8CFD-40FE-8E32-625C4EC584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9156620" y="4345699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93EFBD9C-EB03-4073-9138-CBB76977378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black">
          <a:xfrm>
            <a:off x="9156620" y="4610369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E08E1A1A-B90B-4570-89FB-2CBAC88E310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6348586" y="4275921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70" name="Straight Connector 2">
            <a:extLst>
              <a:ext uri="{FF2B5EF4-FFF2-40B4-BE49-F238E27FC236}">
                <a16:creationId xmlns:a16="http://schemas.microsoft.com/office/drawing/2014/main" id="{C4E4588F-B844-4406-B0F1-025A3B7DBBF9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323885" y="4098612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2">
            <a:extLst>
              <a:ext uri="{FF2B5EF4-FFF2-40B4-BE49-F238E27FC236}">
                <a16:creationId xmlns:a16="http://schemas.microsoft.com/office/drawing/2014/main" id="{FF63042C-57E9-4626-AF05-F472A35743BE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323201" y="6587476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2">
            <a:extLst>
              <a:ext uri="{FF2B5EF4-FFF2-40B4-BE49-F238E27FC236}">
                <a16:creationId xmlns:a16="http://schemas.microsoft.com/office/drawing/2014/main" id="{4F787D8D-452F-4BFF-877F-D7555E558C08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9156533" y="4098612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2">
            <a:extLst>
              <a:ext uri="{FF2B5EF4-FFF2-40B4-BE49-F238E27FC236}">
                <a16:creationId xmlns:a16="http://schemas.microsoft.com/office/drawing/2014/main" id="{55BC4CF1-1D16-4145-8E71-3A3EDA92020E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9155849" y="6587476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820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losing Slide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9183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Grafik 10">
            <a:extLst>
              <a:ext uri="{FF2B5EF4-FFF2-40B4-BE49-F238E27FC236}">
                <a16:creationId xmlns:a16="http://schemas.microsoft.com/office/drawing/2014/main" id="{E20356AD-0FE0-4FB6-98D0-A22DF9016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379" y="0"/>
            <a:ext cx="6096621" cy="685869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A86F4-FA12-4653-BE93-43D28462DAF3}"/>
              </a:ext>
            </a:extLst>
          </p:cNvPr>
          <p:cNvGrpSpPr/>
          <p:nvPr userDrawn="1"/>
        </p:nvGrpSpPr>
        <p:grpSpPr bwMode="white">
          <a:xfrm>
            <a:off x="5334007" y="0"/>
            <a:ext cx="6857993" cy="6858000"/>
            <a:chOff x="5334007" y="0"/>
            <a:chExt cx="6857993" cy="6858000"/>
          </a:xfrm>
        </p:grpSpPr>
        <p:sp>
          <p:nvSpPr>
            <p:cNvPr id="15" name="Graphic 26">
              <a:extLst>
                <a:ext uri="{FF2B5EF4-FFF2-40B4-BE49-F238E27FC236}">
                  <a16:creationId xmlns:a16="http://schemas.microsoft.com/office/drawing/2014/main" id="{3A01106B-747B-408F-B6EE-C68EAEC48E96}"/>
                </a:ext>
              </a:extLst>
            </p:cNvPr>
            <p:cNvSpPr/>
            <p:nvPr/>
          </p:nvSpPr>
          <p:spPr bwMode="white">
            <a:xfrm>
              <a:off x="5745486" y="0"/>
              <a:ext cx="960119" cy="6858000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Graphic 26">
              <a:extLst>
                <a:ext uri="{FF2B5EF4-FFF2-40B4-BE49-F238E27FC236}">
                  <a16:creationId xmlns:a16="http://schemas.microsoft.com/office/drawing/2014/main" id="{0E01C1D3-4ACE-4808-8564-A10B7D9402D5}"/>
                </a:ext>
              </a:extLst>
            </p:cNvPr>
            <p:cNvSpPr/>
            <p:nvPr/>
          </p:nvSpPr>
          <p:spPr bwMode="white">
            <a:xfrm>
              <a:off x="7345684" y="0"/>
              <a:ext cx="731519" cy="6858000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Graphic 26">
              <a:extLst>
                <a:ext uri="{FF2B5EF4-FFF2-40B4-BE49-F238E27FC236}">
                  <a16:creationId xmlns:a16="http://schemas.microsoft.com/office/drawing/2014/main" id="{18DF3446-E12A-4B24-A59A-7FA337528D59}"/>
                </a:ext>
              </a:extLst>
            </p:cNvPr>
            <p:cNvSpPr/>
            <p:nvPr/>
          </p:nvSpPr>
          <p:spPr bwMode="white">
            <a:xfrm>
              <a:off x="8968743" y="0"/>
              <a:ext cx="480059" cy="6858000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Graphic 26">
              <a:extLst>
                <a:ext uri="{FF2B5EF4-FFF2-40B4-BE49-F238E27FC236}">
                  <a16:creationId xmlns:a16="http://schemas.microsoft.com/office/drawing/2014/main" id="{3E5A4A23-D391-43A6-A29B-C0C6A6808EF3}"/>
                </a:ext>
              </a:extLst>
            </p:cNvPr>
            <p:cNvSpPr/>
            <p:nvPr/>
          </p:nvSpPr>
          <p:spPr bwMode="white">
            <a:xfrm>
              <a:off x="10568941" y="0"/>
              <a:ext cx="251459" cy="6858000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Graphic 26">
              <a:extLst>
                <a:ext uri="{FF2B5EF4-FFF2-40B4-BE49-F238E27FC236}">
                  <a16:creationId xmlns:a16="http://schemas.microsoft.com/office/drawing/2014/main" id="{28974072-4C0A-48BD-B197-2C5E176AFE68}"/>
                </a:ext>
              </a:extLst>
            </p:cNvPr>
            <p:cNvSpPr/>
            <p:nvPr/>
          </p:nvSpPr>
          <p:spPr bwMode="white">
            <a:xfrm>
              <a:off x="5334007" y="0"/>
              <a:ext cx="6857993" cy="6858000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final message/ conclusion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884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losing Slide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012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291D4B97-00EB-4886-9747-76F2CCEA58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980904" y="260648"/>
            <a:ext cx="4090586" cy="409058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final message/ conclusion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43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9340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A large crowd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7657A8BF-7518-4535-8355-43029AF74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-1"/>
            <a:ext cx="6095999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A86F4-FA12-4653-BE93-43D28462DAF3}"/>
              </a:ext>
            </a:extLst>
          </p:cNvPr>
          <p:cNvGrpSpPr/>
          <p:nvPr userDrawn="1"/>
        </p:nvGrpSpPr>
        <p:grpSpPr bwMode="white">
          <a:xfrm>
            <a:off x="5334007" y="0"/>
            <a:ext cx="6857993" cy="6858000"/>
            <a:chOff x="5334007" y="0"/>
            <a:chExt cx="6857993" cy="6858000"/>
          </a:xfrm>
        </p:grpSpPr>
        <p:sp>
          <p:nvSpPr>
            <p:cNvPr id="15" name="Graphic 26">
              <a:extLst>
                <a:ext uri="{FF2B5EF4-FFF2-40B4-BE49-F238E27FC236}">
                  <a16:creationId xmlns:a16="http://schemas.microsoft.com/office/drawing/2014/main" id="{3A01106B-747B-408F-B6EE-C68EAEC48E96}"/>
                </a:ext>
              </a:extLst>
            </p:cNvPr>
            <p:cNvSpPr/>
            <p:nvPr/>
          </p:nvSpPr>
          <p:spPr bwMode="white">
            <a:xfrm>
              <a:off x="5745486" y="0"/>
              <a:ext cx="960119" cy="6858000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Graphic 26">
              <a:extLst>
                <a:ext uri="{FF2B5EF4-FFF2-40B4-BE49-F238E27FC236}">
                  <a16:creationId xmlns:a16="http://schemas.microsoft.com/office/drawing/2014/main" id="{0E01C1D3-4ACE-4808-8564-A10B7D9402D5}"/>
                </a:ext>
              </a:extLst>
            </p:cNvPr>
            <p:cNvSpPr/>
            <p:nvPr/>
          </p:nvSpPr>
          <p:spPr bwMode="white">
            <a:xfrm>
              <a:off x="7345684" y="0"/>
              <a:ext cx="731519" cy="6858000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Graphic 26">
              <a:extLst>
                <a:ext uri="{FF2B5EF4-FFF2-40B4-BE49-F238E27FC236}">
                  <a16:creationId xmlns:a16="http://schemas.microsoft.com/office/drawing/2014/main" id="{18DF3446-E12A-4B24-A59A-7FA337528D59}"/>
                </a:ext>
              </a:extLst>
            </p:cNvPr>
            <p:cNvSpPr/>
            <p:nvPr/>
          </p:nvSpPr>
          <p:spPr bwMode="white">
            <a:xfrm>
              <a:off x="8968743" y="0"/>
              <a:ext cx="480059" cy="6858000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Graphic 26">
              <a:extLst>
                <a:ext uri="{FF2B5EF4-FFF2-40B4-BE49-F238E27FC236}">
                  <a16:creationId xmlns:a16="http://schemas.microsoft.com/office/drawing/2014/main" id="{3E5A4A23-D391-43A6-A29B-C0C6A6808EF3}"/>
                </a:ext>
              </a:extLst>
            </p:cNvPr>
            <p:cNvSpPr/>
            <p:nvPr/>
          </p:nvSpPr>
          <p:spPr bwMode="white">
            <a:xfrm>
              <a:off x="10568941" y="0"/>
              <a:ext cx="251459" cy="6858000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Graphic 26">
              <a:extLst>
                <a:ext uri="{FF2B5EF4-FFF2-40B4-BE49-F238E27FC236}">
                  <a16:creationId xmlns:a16="http://schemas.microsoft.com/office/drawing/2014/main" id="{28974072-4C0A-48BD-B197-2C5E176AFE68}"/>
                </a:ext>
              </a:extLst>
            </p:cNvPr>
            <p:cNvSpPr/>
            <p:nvPr/>
          </p:nvSpPr>
          <p:spPr bwMode="white">
            <a:xfrm>
              <a:off x="5334007" y="0"/>
              <a:ext cx="6857993" cy="6858000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location, date (optional)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850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92396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Grafik 10">
            <a:extLst>
              <a:ext uri="{FF2B5EF4-FFF2-40B4-BE49-F238E27FC236}">
                <a16:creationId xmlns:a16="http://schemas.microsoft.com/office/drawing/2014/main" id="{E20356AD-0FE0-4FB6-98D0-A22DF9016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380" y="-698"/>
            <a:ext cx="6096620" cy="68586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A86F4-FA12-4653-BE93-43D28462DAF3}"/>
              </a:ext>
            </a:extLst>
          </p:cNvPr>
          <p:cNvGrpSpPr/>
          <p:nvPr userDrawn="1"/>
        </p:nvGrpSpPr>
        <p:grpSpPr bwMode="white">
          <a:xfrm>
            <a:off x="5334007" y="0"/>
            <a:ext cx="6857993" cy="6858000"/>
            <a:chOff x="5334007" y="0"/>
            <a:chExt cx="6857993" cy="6858000"/>
          </a:xfrm>
        </p:grpSpPr>
        <p:sp>
          <p:nvSpPr>
            <p:cNvPr id="15" name="Graphic 26">
              <a:extLst>
                <a:ext uri="{FF2B5EF4-FFF2-40B4-BE49-F238E27FC236}">
                  <a16:creationId xmlns:a16="http://schemas.microsoft.com/office/drawing/2014/main" id="{3A01106B-747B-408F-B6EE-C68EAEC48E96}"/>
                </a:ext>
              </a:extLst>
            </p:cNvPr>
            <p:cNvSpPr/>
            <p:nvPr/>
          </p:nvSpPr>
          <p:spPr bwMode="white">
            <a:xfrm>
              <a:off x="5745486" y="0"/>
              <a:ext cx="960119" cy="6858000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Graphic 26">
              <a:extLst>
                <a:ext uri="{FF2B5EF4-FFF2-40B4-BE49-F238E27FC236}">
                  <a16:creationId xmlns:a16="http://schemas.microsoft.com/office/drawing/2014/main" id="{0E01C1D3-4ACE-4808-8564-A10B7D9402D5}"/>
                </a:ext>
              </a:extLst>
            </p:cNvPr>
            <p:cNvSpPr/>
            <p:nvPr/>
          </p:nvSpPr>
          <p:spPr bwMode="white">
            <a:xfrm>
              <a:off x="7345684" y="0"/>
              <a:ext cx="731519" cy="6858000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Graphic 26">
              <a:extLst>
                <a:ext uri="{FF2B5EF4-FFF2-40B4-BE49-F238E27FC236}">
                  <a16:creationId xmlns:a16="http://schemas.microsoft.com/office/drawing/2014/main" id="{18DF3446-E12A-4B24-A59A-7FA337528D59}"/>
                </a:ext>
              </a:extLst>
            </p:cNvPr>
            <p:cNvSpPr/>
            <p:nvPr/>
          </p:nvSpPr>
          <p:spPr bwMode="white">
            <a:xfrm>
              <a:off x="8968743" y="0"/>
              <a:ext cx="480059" cy="6858000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Graphic 26">
              <a:extLst>
                <a:ext uri="{FF2B5EF4-FFF2-40B4-BE49-F238E27FC236}">
                  <a16:creationId xmlns:a16="http://schemas.microsoft.com/office/drawing/2014/main" id="{3E5A4A23-D391-43A6-A29B-C0C6A6808EF3}"/>
                </a:ext>
              </a:extLst>
            </p:cNvPr>
            <p:cNvSpPr/>
            <p:nvPr/>
          </p:nvSpPr>
          <p:spPr bwMode="white">
            <a:xfrm>
              <a:off x="10568941" y="0"/>
              <a:ext cx="251459" cy="6858000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Graphic 26">
              <a:extLst>
                <a:ext uri="{FF2B5EF4-FFF2-40B4-BE49-F238E27FC236}">
                  <a16:creationId xmlns:a16="http://schemas.microsoft.com/office/drawing/2014/main" id="{28974072-4C0A-48BD-B197-2C5E176AFE68}"/>
                </a:ext>
              </a:extLst>
            </p:cNvPr>
            <p:cNvSpPr/>
            <p:nvPr/>
          </p:nvSpPr>
          <p:spPr bwMode="white">
            <a:xfrm>
              <a:off x="5334007" y="0"/>
              <a:ext cx="6857993" cy="6858000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34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3889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Grafik 10">
            <a:extLst>
              <a:ext uri="{FF2B5EF4-FFF2-40B4-BE49-F238E27FC236}">
                <a16:creationId xmlns:a16="http://schemas.microsoft.com/office/drawing/2014/main" id="{7268C43F-32BC-450D-93B7-E56687531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-1"/>
            <a:ext cx="6096000" cy="685799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1007D18-CC7E-44B1-9EDD-D2E722995811}"/>
              </a:ext>
            </a:extLst>
          </p:cNvPr>
          <p:cNvGrpSpPr/>
          <p:nvPr userDrawn="1"/>
        </p:nvGrpSpPr>
        <p:grpSpPr bwMode="white">
          <a:xfrm>
            <a:off x="5334007" y="4"/>
            <a:ext cx="6857993" cy="6857993"/>
            <a:chOff x="5334007" y="4"/>
            <a:chExt cx="6857993" cy="6857993"/>
          </a:xfrm>
        </p:grpSpPr>
        <p:sp>
          <p:nvSpPr>
            <p:cNvPr id="26" name="Graphic 26">
              <a:extLst>
                <a:ext uri="{FF2B5EF4-FFF2-40B4-BE49-F238E27FC236}">
                  <a16:creationId xmlns:a16="http://schemas.microsoft.com/office/drawing/2014/main" id="{A1C1EA02-8ABE-49F9-B404-F8C1CD062086}"/>
                </a:ext>
              </a:extLst>
            </p:cNvPr>
            <p:cNvSpPr/>
            <p:nvPr/>
          </p:nvSpPr>
          <p:spPr bwMode="white">
            <a:xfrm>
              <a:off x="5745486" y="4"/>
              <a:ext cx="960119" cy="6857993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chemeClr val="bg1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" name="Graphic 26">
              <a:extLst>
                <a:ext uri="{FF2B5EF4-FFF2-40B4-BE49-F238E27FC236}">
                  <a16:creationId xmlns:a16="http://schemas.microsoft.com/office/drawing/2014/main" id="{0ADDAEA4-8748-4D56-9E96-8B02EDED7599}"/>
                </a:ext>
              </a:extLst>
            </p:cNvPr>
            <p:cNvSpPr/>
            <p:nvPr/>
          </p:nvSpPr>
          <p:spPr bwMode="white">
            <a:xfrm>
              <a:off x="7345684" y="4"/>
              <a:ext cx="731519" cy="6857993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chemeClr val="bg1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Graphic 26">
              <a:extLst>
                <a:ext uri="{FF2B5EF4-FFF2-40B4-BE49-F238E27FC236}">
                  <a16:creationId xmlns:a16="http://schemas.microsoft.com/office/drawing/2014/main" id="{4133EB4C-D6E3-4DA7-AF52-5E3655FE2C45}"/>
                </a:ext>
              </a:extLst>
            </p:cNvPr>
            <p:cNvSpPr/>
            <p:nvPr/>
          </p:nvSpPr>
          <p:spPr bwMode="white">
            <a:xfrm>
              <a:off x="8968743" y="4"/>
              <a:ext cx="480059" cy="6857993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chemeClr val="bg1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" name="Graphic 26">
              <a:extLst>
                <a:ext uri="{FF2B5EF4-FFF2-40B4-BE49-F238E27FC236}">
                  <a16:creationId xmlns:a16="http://schemas.microsoft.com/office/drawing/2014/main" id="{DDC787A1-9B9E-46CA-B5C0-C5811882A12A}"/>
                </a:ext>
              </a:extLst>
            </p:cNvPr>
            <p:cNvSpPr/>
            <p:nvPr/>
          </p:nvSpPr>
          <p:spPr bwMode="white">
            <a:xfrm>
              <a:off x="10568941" y="4"/>
              <a:ext cx="251459" cy="6857993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chemeClr val="bg1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Graphic 26">
              <a:extLst>
                <a:ext uri="{FF2B5EF4-FFF2-40B4-BE49-F238E27FC236}">
                  <a16:creationId xmlns:a16="http://schemas.microsoft.com/office/drawing/2014/main" id="{5243378D-8DAD-4DE2-BC46-2DC2B339D410}"/>
                </a:ext>
              </a:extLst>
            </p:cNvPr>
            <p:cNvSpPr/>
            <p:nvPr/>
          </p:nvSpPr>
          <p:spPr bwMode="white">
            <a:xfrm>
              <a:off x="5334007" y="4"/>
              <a:ext cx="6857993" cy="6857993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Name Surname (optional)</a:t>
            </a:r>
            <a:endParaRPr lang="en-US" noProof="0" dirty="0" err="1"/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9353AF3-BF02-4A9C-8C74-74A0B4BCD9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6602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758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 Title Slide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>
            <a:extLst>
              <a:ext uri="{FF2B5EF4-FFF2-40B4-BE49-F238E27FC236}">
                <a16:creationId xmlns:a16="http://schemas.microsoft.com/office/drawing/2014/main" id="{DA0222DF-4806-4E6E-90AA-EA482DC21A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385823" y="-778999"/>
            <a:ext cx="14963647" cy="8415998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70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9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>
            <a:extLst>
              <a:ext uri="{FF2B5EF4-FFF2-40B4-BE49-F238E27FC236}">
                <a16:creationId xmlns:a16="http://schemas.microsoft.com/office/drawing/2014/main" id="{040B560D-31FC-4D7A-ADA7-7A0E086028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1901" y="-266623"/>
            <a:ext cx="13475802" cy="7580138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52124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subtitle (optional)</a:t>
            </a:r>
            <a:endParaRPr lang="en-US" noProof="0" dirty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Name Surname (optional)</a:t>
            </a:r>
            <a:endParaRPr lang="en-US" noProof="0" dirty="0" err="1"/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9353AF3-BF02-4A9C-8C74-74A0B4BCD9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6602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965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 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10">
            <a:extLst>
              <a:ext uri="{FF2B5EF4-FFF2-40B4-BE49-F238E27FC236}">
                <a16:creationId xmlns:a16="http://schemas.microsoft.com/office/drawing/2014/main" id="{040B560D-31FC-4D7A-ADA7-7A0E086028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1901" y="-266623"/>
            <a:ext cx="13475802" cy="7580138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52124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subtitle (optional)</a:t>
            </a:r>
            <a:endParaRPr lang="en-US" noProof="0" dirty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Name Surname (optional)</a:t>
            </a:r>
            <a:endParaRPr lang="en-US" noProof="0" dirty="0" err="1"/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9353AF3-BF02-4A9C-8C74-74A0B4BCD9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6602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88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70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68D19662-F20D-4CBD-9383-C01528F1A9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348971" y="519118"/>
            <a:ext cx="5327649" cy="369383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597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9476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291D4B97-00EB-4886-9747-76F2CCEA58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980904" y="260648"/>
            <a:ext cx="4090586" cy="409058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616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52124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phic 15">
            <a:extLst>
              <a:ext uri="{FF2B5EF4-FFF2-40B4-BE49-F238E27FC236}">
                <a16:creationId xmlns:a16="http://schemas.microsoft.com/office/drawing/2014/main" id="{CF24094D-0E6A-468C-9152-08D8270D52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4072" y="159810"/>
            <a:ext cx="4536504" cy="43644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subtitle (optional)</a:t>
            </a:r>
            <a:endParaRPr lang="en-US" noProof="0" dirty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Name Surname (optional)</a:t>
            </a:r>
            <a:endParaRPr lang="en-US" noProof="0" dirty="0" err="1"/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9353AF3-BF02-4A9C-8C74-74A0B4BCD94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6602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5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7 (client logo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6212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A large crowd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7657A8BF-7518-4535-8355-43029AF74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A86F4-FA12-4653-BE93-43D28462DAF3}"/>
              </a:ext>
            </a:extLst>
          </p:cNvPr>
          <p:cNvGrpSpPr/>
          <p:nvPr userDrawn="1"/>
        </p:nvGrpSpPr>
        <p:grpSpPr bwMode="white">
          <a:xfrm>
            <a:off x="5334007" y="0"/>
            <a:ext cx="6857993" cy="6858000"/>
            <a:chOff x="5334007" y="0"/>
            <a:chExt cx="6857993" cy="6858000"/>
          </a:xfrm>
        </p:grpSpPr>
        <p:sp>
          <p:nvSpPr>
            <p:cNvPr id="15" name="Graphic 26">
              <a:extLst>
                <a:ext uri="{FF2B5EF4-FFF2-40B4-BE49-F238E27FC236}">
                  <a16:creationId xmlns:a16="http://schemas.microsoft.com/office/drawing/2014/main" id="{3A01106B-747B-408F-B6EE-C68EAEC48E96}"/>
                </a:ext>
              </a:extLst>
            </p:cNvPr>
            <p:cNvSpPr/>
            <p:nvPr/>
          </p:nvSpPr>
          <p:spPr bwMode="white">
            <a:xfrm>
              <a:off x="5745486" y="0"/>
              <a:ext cx="960119" cy="6858000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Graphic 26">
              <a:extLst>
                <a:ext uri="{FF2B5EF4-FFF2-40B4-BE49-F238E27FC236}">
                  <a16:creationId xmlns:a16="http://schemas.microsoft.com/office/drawing/2014/main" id="{0E01C1D3-4ACE-4808-8564-A10B7D9402D5}"/>
                </a:ext>
              </a:extLst>
            </p:cNvPr>
            <p:cNvSpPr/>
            <p:nvPr/>
          </p:nvSpPr>
          <p:spPr bwMode="white">
            <a:xfrm>
              <a:off x="7345684" y="0"/>
              <a:ext cx="731519" cy="6858000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Graphic 26">
              <a:extLst>
                <a:ext uri="{FF2B5EF4-FFF2-40B4-BE49-F238E27FC236}">
                  <a16:creationId xmlns:a16="http://schemas.microsoft.com/office/drawing/2014/main" id="{18DF3446-E12A-4B24-A59A-7FA337528D59}"/>
                </a:ext>
              </a:extLst>
            </p:cNvPr>
            <p:cNvSpPr/>
            <p:nvPr/>
          </p:nvSpPr>
          <p:spPr bwMode="white">
            <a:xfrm>
              <a:off x="8968743" y="0"/>
              <a:ext cx="480059" cy="6858000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Graphic 26">
              <a:extLst>
                <a:ext uri="{FF2B5EF4-FFF2-40B4-BE49-F238E27FC236}">
                  <a16:creationId xmlns:a16="http://schemas.microsoft.com/office/drawing/2014/main" id="{3E5A4A23-D391-43A6-A29B-C0C6A6808EF3}"/>
                </a:ext>
              </a:extLst>
            </p:cNvPr>
            <p:cNvSpPr/>
            <p:nvPr/>
          </p:nvSpPr>
          <p:spPr bwMode="white">
            <a:xfrm>
              <a:off x="10568941" y="0"/>
              <a:ext cx="251459" cy="6858000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Graphic 26">
              <a:extLst>
                <a:ext uri="{FF2B5EF4-FFF2-40B4-BE49-F238E27FC236}">
                  <a16:creationId xmlns:a16="http://schemas.microsoft.com/office/drawing/2014/main" id="{28974072-4C0A-48BD-B197-2C5E176AFE68}"/>
                </a:ext>
              </a:extLst>
            </p:cNvPr>
            <p:cNvSpPr/>
            <p:nvPr/>
          </p:nvSpPr>
          <p:spPr bwMode="white">
            <a:xfrm>
              <a:off x="5334007" y="0"/>
              <a:ext cx="6857993" cy="6858000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9">
            <a:extLst>
              <a:ext uri="{FF2B5EF4-FFF2-40B4-BE49-F238E27FC236}">
                <a16:creationId xmlns:a16="http://schemas.microsoft.com/office/drawing/2014/main" id="{65DD112A-AE55-4E77-BE42-BBD32E81167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33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Agenda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6907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agenda placeholder</a:t>
            </a:r>
            <a:endParaRPr lang="en-GB" dirty="0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5725501F-36F8-400F-B426-0EC28DCA70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14BD5F-0A7B-4988-9AC7-A84C1DDEE4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07901" y="177281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B52BDBA-4EC7-4E5D-AA78-6CE7917C22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380" y="177281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0F5E86A-F5C1-49C9-88C5-937C3BB07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396521" y="177281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8270417-7B92-4494-A137-0E784F5E7D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4000" y="177281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BA1520B-C172-40A9-B5AE-5CEC0A582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285141" y="177281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FC9D865-449D-4F49-8C95-FF40B730CA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92620" y="177281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E201F39-2E95-4599-9C5C-04AFB7DCCB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507901" y="429309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67DE236-04D0-4C91-9D40-879FEAD6E7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380" y="429309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EB880D-4BD6-4115-83C6-8D785D150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396521" y="429309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B5BF540-11C9-41BB-B7AF-045297217D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4000" y="429309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0AB349B-0875-40D2-A3FA-9BB80729D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8285141" y="4293096"/>
            <a:ext cx="3384000" cy="2304000"/>
          </a:xfrm>
          <a:solidFill>
            <a:schemeClr val="bg1"/>
          </a:solidFill>
        </p:spPr>
        <p:txBody>
          <a:bodyPr lIns="108000" tIns="180000" rIns="108000" bIns="180000" anchor="b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2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46500A-5929-42C1-B324-F3AF6312F7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92620" y="4293096"/>
            <a:ext cx="1000375" cy="615553"/>
          </a:xfrm>
        </p:spPr>
        <p:txBody>
          <a:bodyPr wrap="none" lIns="108000" rIns="108000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4000" b="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0610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Agenda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1589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Graphic 18">
            <a:extLst>
              <a:ext uri="{FF2B5EF4-FFF2-40B4-BE49-F238E27FC236}">
                <a16:creationId xmlns:a16="http://schemas.microsoft.com/office/drawing/2014/main" id="{AC64632D-7AE6-4B85-A3B1-68DE710F6C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960096" y="2006255"/>
            <a:ext cx="4152032" cy="418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955875"/>
            <a:ext cx="11160000" cy="443198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 placeholder</a:t>
            </a:r>
            <a:endParaRPr lang="en-GB" dirty="0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5725501F-36F8-400F-B426-0EC28DCA703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6874D7D0-7FC3-457C-8B23-1C7FA5D155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379" y="1808940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DCEBA8A-944B-4DAD-9990-5D2A8806FC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1235460" y="1972743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8594833-F232-43C8-81FF-E78FFB47A3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2520234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8D2D705-40F2-44C0-830C-5CFB7B5A2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1235460" y="2684009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868C445B-536A-4BFA-8EDA-E9D274CAD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15379" y="3231528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EEDFDD97-99C9-47D4-8AAB-F2B150C357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1235460" y="3395275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09F67DAD-BC4C-4DA4-AEDE-2357CC6D3A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515379" y="3942822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888E5D34-3220-4461-B53E-FFB09FB7D4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1235460" y="4106541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B17ED1C-CE6C-4746-8BA1-64C7786095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515379" y="4654116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8E7329F-CAB7-4035-AEDE-7D7C6E5844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1235460" y="4817807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81D9048F-56C0-4E7A-95DA-F1237E8F50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515379" y="5365410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A2A46CF-A6EE-45F3-9E2F-0849FB1AD0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1235460" y="5529073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360404D-9CF1-436F-BB0D-A5781D2288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515379" y="6076704"/>
            <a:ext cx="626775" cy="492443"/>
          </a:xfrm>
        </p:spPr>
        <p:txBody>
          <a:bodyPr wrap="none" anchor="ctr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68DA1429-EE43-46AF-9384-A85FFF2FF7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1235460" y="6240338"/>
            <a:ext cx="10438678" cy="276999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  <a:endParaRPr lang="en-US" noProof="0" dirty="0"/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23AF8A91-A577-4FE5-9BD8-1D28C2423E01}"/>
              </a:ext>
            </a:extLst>
          </p:cNvPr>
          <p:cNvCxnSpPr>
            <a:cxnSpLocks/>
          </p:cNvCxnSpPr>
          <p:nvPr userDrawn="1"/>
        </p:nvCxnSpPr>
        <p:spPr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182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hapter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75593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Graphic 18">
            <a:extLst>
              <a:ext uri="{FF2B5EF4-FFF2-40B4-BE49-F238E27FC236}">
                <a16:creationId xmlns:a16="http://schemas.microsoft.com/office/drawing/2014/main" id="{24618591-52A9-4CF3-B417-AD57BCE7D7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960096" y="2006255"/>
            <a:ext cx="4152032" cy="4184726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14E365D-5F11-407F-AAA6-24104C0F3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15379" y="955875"/>
            <a:ext cx="626775" cy="443198"/>
          </a:xfrm>
        </p:spPr>
        <p:txBody>
          <a:bodyPr wrap="none"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 dirty="0"/>
              <a:t>0X</a:t>
            </a:r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5DD7A8F-F5C3-404B-9290-DA6F6C82F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1772816"/>
            <a:ext cx="11160000" cy="387798"/>
          </a:xfrm>
        </p:spPr>
        <p:txBody>
          <a:bodyPr vert="horz"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chapter name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16D999-1B4D-4357-8004-3925CF1C7FCD}"/>
              </a:ext>
            </a:extLst>
          </p:cNvPr>
          <p:cNvCxnSpPr>
            <a:cxnSpLocks/>
          </p:cNvCxnSpPr>
          <p:nvPr userDrawn="1"/>
        </p:nvCxnSpPr>
        <p:spPr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9">
            <a:extLst>
              <a:ext uri="{FF2B5EF4-FFF2-40B4-BE49-F238E27FC236}">
                <a16:creationId xmlns:a16="http://schemas.microsoft.com/office/drawing/2014/main" id="{538AF1E9-0975-4D87-8067-BCA436FD549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987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2050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4231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Only (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3264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E0E887F1-983E-4C05-BDBB-F367A9A3CC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6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 Title Slide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03703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68D19662-F20D-4CBD-9383-C01528F1A9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348971" y="519118"/>
            <a:ext cx="5327649" cy="369383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961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2021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15379" y="1772816"/>
            <a:ext cx="11160683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6710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and Text (Blu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5083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1772816"/>
            <a:ext cx="11160683" cy="4824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2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2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2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F3A920FA-D4CB-4C79-A1E7-87F48C0719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568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5409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/>
              <a:t>Click to edit slide title (maximum two lines)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6348028" y="1772816"/>
            <a:ext cx="5328000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69955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3057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338511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403812" y="1772816"/>
            <a:ext cx="3384463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3697EE3-E7C1-49CD-8834-15389A8D3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8292244" y="1772816"/>
            <a:ext cx="3384463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90073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29172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48028" y="1772815"/>
            <a:ext cx="5328000" cy="48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42734548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8507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48028" y="1772815"/>
            <a:ext cx="5328000" cy="234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A42FE7-AA4A-4E9E-A0E0-25E2CDE4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48028" y="4257092"/>
            <a:ext cx="5328000" cy="234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7927109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73934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6348028" y="1772815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378" y="1772816"/>
            <a:ext cx="5328000" cy="48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3262494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28031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6348028" y="1772815"/>
            <a:ext cx="5328000" cy="4824834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378" y="1772816"/>
            <a:ext cx="5328000" cy="234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A42FE7-AA4A-4E9E-A0E0-25E2CDE4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515378" y="4257352"/>
            <a:ext cx="5328000" cy="2340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9224785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AC7D93E-DA72-4AEB-8F8F-D9566B56F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66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AC7D93E-DA72-4AEB-8F8F-D9566B56F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33AFCF-B896-4DC7-9E1F-6CFCBD3F9CF2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03648-B850-4B17-87C8-5ED29457C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86141-B919-4C56-B9C4-88999E538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42F605C-B2F2-4272-AE72-38C04A7DF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919536" y="1772816"/>
            <a:ext cx="4032000" cy="2268000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4B46E07D-7DFD-4300-AFB6-5ECE85C3D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379" y="1772815"/>
            <a:ext cx="1224000" cy="12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2EEF4088-1D5A-4E0C-A3A2-5F62D99B04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240016" y="1772815"/>
            <a:ext cx="1224000" cy="12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r>
              <a:rPr lang="en-GB"/>
              <a:t>Add image by clicking on icon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CDF990D-921C-4E3C-AB18-4E57EC381B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7644173" y="1772816"/>
            <a:ext cx="4032000" cy="2268000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CE7168AD-AA3F-415C-94FC-210EA91758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515380" y="4329100"/>
            <a:ext cx="1224000" cy="12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A8AC86E-A5CC-4C24-B039-76772D4379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1919537" y="4329100"/>
            <a:ext cx="4032000" cy="2268000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0B6B2A32-CA34-4A16-A20F-78A2214FE53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240016" y="4329100"/>
            <a:ext cx="1224000" cy="12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B6EA2F-8EA5-419D-8550-63CBA16083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7644173" y="4329100"/>
            <a:ext cx="4032000" cy="2268000"/>
          </a:xfr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4824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827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11160090" cy="4824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74378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9476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291D4B97-00EB-4886-9747-76F2CCEA58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980904" y="260648"/>
            <a:ext cx="4090586" cy="409058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597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Fullsize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7235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66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(with a dominant light background colour) by clicking on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E385643E-FFF1-437E-A814-446072C084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965468" y="169129"/>
            <a:ext cx="963613" cy="176213"/>
          </a:xfrm>
          <a:blipFill>
            <a:blip r:embed="rId5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</a:defRPr>
            </a:lvl9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10494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Fullsize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6428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1FBA04-7A77-42F6-B388-E1CC296889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66" cy="6857999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 (with a dominant dark background colour) by clicking on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0363889F-E632-442C-95AA-EDB9F0A37C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0965468" y="169129"/>
            <a:ext cx="963613" cy="176213"/>
          </a:xfrm>
          <a:blipFill>
            <a:blip r:embed="rId5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</a:defRPr>
            </a:lvl9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966426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9122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38182BB-B9FF-4DBB-9502-BE78E0D818D1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515380" y="2492895"/>
            <a:ext cx="11160000" cy="3888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chart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381" y="1772816"/>
            <a:ext cx="1116000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 b="1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 b="1"/>
            </a:lvl5pPr>
            <a:lvl6pPr marL="0" indent="0">
              <a:spcBef>
                <a:spcPts val="0"/>
              </a:spcBef>
              <a:buNone/>
              <a:defRPr sz="2000" b="1"/>
            </a:lvl6pPr>
            <a:lvl7pPr marL="0" indent="0">
              <a:spcBef>
                <a:spcPts val="0"/>
              </a:spcBef>
              <a:buNone/>
              <a:defRPr sz="2000" b="1"/>
            </a:lvl7pPr>
            <a:lvl8pPr marL="0" indent="0">
              <a:spcBef>
                <a:spcPts val="0"/>
              </a:spcBef>
              <a:buNone/>
              <a:defRPr sz="2000" b="1"/>
            </a:lvl8pPr>
            <a:lvl9pPr marL="0" indent="0">
              <a:spcBef>
                <a:spcPts val="0"/>
              </a:spcBef>
              <a:buNone/>
              <a:defRPr sz="2000" b="1"/>
            </a:lvl9pPr>
          </a:lstStyle>
          <a:p>
            <a:pPr lvl="0"/>
            <a:r>
              <a:rPr lang="en-GB" noProof="0" dirty="0"/>
              <a:t>Click to edit chart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D03ED8-9A15-4934-9D17-2B92EED7B9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515381" y="2096852"/>
            <a:ext cx="11160000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0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 b="0"/>
            </a:lvl5pPr>
            <a:lvl6pPr marL="0" indent="0">
              <a:spcBef>
                <a:spcPts val="0"/>
              </a:spcBef>
              <a:buNone/>
              <a:defRPr sz="1800" b="0"/>
            </a:lvl6pPr>
            <a:lvl7pPr marL="0" indent="0">
              <a:spcBef>
                <a:spcPts val="0"/>
              </a:spcBef>
              <a:buNone/>
              <a:defRPr sz="1800" b="0"/>
            </a:lvl7pPr>
            <a:lvl8pPr marL="0" indent="0">
              <a:spcBef>
                <a:spcPts val="0"/>
              </a:spcBef>
              <a:buNone/>
              <a:defRPr sz="1800" b="0"/>
            </a:lvl8pPr>
            <a:lvl9pPr marL="0" indent="0">
              <a:spcBef>
                <a:spcPts val="0"/>
              </a:spcBef>
              <a:buNone/>
              <a:defRPr sz="1800" b="0"/>
            </a:lvl9pPr>
          </a:lstStyle>
          <a:p>
            <a:pPr lvl="0"/>
            <a:r>
              <a:rPr lang="en-GB" noProof="0" dirty="0"/>
              <a:t>Click to edit unit measure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9D9BA41-88B6-479C-9ABD-FE3B3CD6F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515381" y="6474241"/>
            <a:ext cx="11160000" cy="12311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 noProof="0" dirty="0"/>
              <a:t>Click to edit footnote/source</a:t>
            </a:r>
          </a:p>
        </p:txBody>
      </p:sp>
    </p:spTree>
    <p:extLst>
      <p:ext uri="{BB962C8B-B14F-4D97-AF65-F5344CB8AC3E}">
        <p14:creationId xmlns:p14="http://schemas.microsoft.com/office/powerpoint/2010/main" val="14018871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Chart (30/7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8198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38182BB-B9FF-4DBB-9502-BE78E0D818D1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4403725" y="2492895"/>
            <a:ext cx="7272302" cy="3888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/>
              <a:t>Add chart by clicking on icon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/>
              <a:t>Click to edit slide title (maximum two lines)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3385110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4403726" y="1772816"/>
            <a:ext cx="7272302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 b="1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 b="1"/>
            </a:lvl5pPr>
            <a:lvl6pPr marL="0" indent="0">
              <a:spcBef>
                <a:spcPts val="0"/>
              </a:spcBef>
              <a:buNone/>
              <a:defRPr sz="2000" b="1"/>
            </a:lvl6pPr>
            <a:lvl7pPr marL="0" indent="0">
              <a:spcBef>
                <a:spcPts val="0"/>
              </a:spcBef>
              <a:buNone/>
              <a:defRPr sz="2000" b="1"/>
            </a:lvl7pPr>
            <a:lvl8pPr marL="0" indent="0">
              <a:spcBef>
                <a:spcPts val="0"/>
              </a:spcBef>
              <a:buNone/>
              <a:defRPr sz="2000" b="1"/>
            </a:lvl8pPr>
            <a:lvl9pPr marL="0" indent="0">
              <a:spcBef>
                <a:spcPts val="0"/>
              </a:spcBef>
              <a:buNone/>
              <a:defRPr sz="2000" b="1"/>
            </a:lvl9pPr>
          </a:lstStyle>
          <a:p>
            <a:pPr lvl="0"/>
            <a:r>
              <a:rPr lang="en-GB" noProof="0"/>
              <a:t>Click to edit chart title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D03ED8-9A15-4934-9D17-2B92EED7B9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726" y="2096852"/>
            <a:ext cx="7272302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0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 b="0"/>
            </a:lvl5pPr>
            <a:lvl6pPr marL="0" indent="0">
              <a:spcBef>
                <a:spcPts val="0"/>
              </a:spcBef>
              <a:buNone/>
              <a:defRPr sz="1800" b="0"/>
            </a:lvl6pPr>
            <a:lvl7pPr marL="0" indent="0">
              <a:spcBef>
                <a:spcPts val="0"/>
              </a:spcBef>
              <a:buNone/>
              <a:defRPr sz="1800" b="0"/>
            </a:lvl7pPr>
            <a:lvl8pPr marL="0" indent="0">
              <a:spcBef>
                <a:spcPts val="0"/>
              </a:spcBef>
              <a:buNone/>
              <a:defRPr sz="1800" b="0"/>
            </a:lvl8pPr>
            <a:lvl9pPr marL="0" indent="0">
              <a:spcBef>
                <a:spcPts val="0"/>
              </a:spcBef>
              <a:buNone/>
              <a:defRPr sz="1800" b="0"/>
            </a:lvl9pPr>
          </a:lstStyle>
          <a:p>
            <a:pPr lvl="0"/>
            <a:r>
              <a:rPr lang="en-GB" noProof="0"/>
              <a:t>Click to edit unit measure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9D9BA41-88B6-479C-9ABD-FE3B3CD6F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726" y="6474241"/>
            <a:ext cx="7272302" cy="12311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 noProof="0" dirty="0"/>
              <a:t>Click to edit footnote/source</a:t>
            </a:r>
          </a:p>
        </p:txBody>
      </p:sp>
    </p:spTree>
    <p:extLst>
      <p:ext uri="{BB962C8B-B14F-4D97-AF65-F5344CB8AC3E}">
        <p14:creationId xmlns:p14="http://schemas.microsoft.com/office/powerpoint/2010/main" val="39891208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Chart (50/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93328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38182BB-B9FF-4DBB-9502-BE78E0D818D1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6348027" y="2492895"/>
            <a:ext cx="5328000" cy="3888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/>
              <a:t>Add chart by clicking on icon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/>
              <a:t>Click to edit slide title (maximum two lines)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8" y="1772816"/>
            <a:ext cx="5328000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6348028" y="1772816"/>
            <a:ext cx="5328000" cy="3077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 b="1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 b="1"/>
            </a:lvl5pPr>
            <a:lvl6pPr marL="0" indent="0">
              <a:spcBef>
                <a:spcPts val="0"/>
              </a:spcBef>
              <a:buNone/>
              <a:defRPr sz="2000" b="1"/>
            </a:lvl6pPr>
            <a:lvl7pPr marL="0" indent="0">
              <a:spcBef>
                <a:spcPts val="0"/>
              </a:spcBef>
              <a:buNone/>
              <a:defRPr sz="2000" b="1"/>
            </a:lvl7pPr>
            <a:lvl8pPr marL="0" indent="0">
              <a:spcBef>
                <a:spcPts val="0"/>
              </a:spcBef>
              <a:buNone/>
              <a:defRPr sz="2000" b="1"/>
            </a:lvl8pPr>
            <a:lvl9pPr marL="0" indent="0">
              <a:spcBef>
                <a:spcPts val="0"/>
              </a:spcBef>
              <a:buNone/>
              <a:defRPr sz="2000" b="1"/>
            </a:lvl9pPr>
          </a:lstStyle>
          <a:p>
            <a:pPr lvl="0"/>
            <a:r>
              <a:rPr lang="en-GB" noProof="0"/>
              <a:t>Click to edit chart title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D03ED8-9A15-4934-9D17-2B92EED7B9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6348028" y="2096852"/>
            <a:ext cx="5328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0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 b="0"/>
            </a:lvl5pPr>
            <a:lvl6pPr marL="0" indent="0">
              <a:spcBef>
                <a:spcPts val="0"/>
              </a:spcBef>
              <a:buNone/>
              <a:defRPr sz="1800" b="0"/>
            </a:lvl6pPr>
            <a:lvl7pPr marL="0" indent="0">
              <a:spcBef>
                <a:spcPts val="0"/>
              </a:spcBef>
              <a:buNone/>
              <a:defRPr sz="1800" b="0"/>
            </a:lvl7pPr>
            <a:lvl8pPr marL="0" indent="0">
              <a:spcBef>
                <a:spcPts val="0"/>
              </a:spcBef>
              <a:buNone/>
              <a:defRPr sz="1800" b="0"/>
            </a:lvl8pPr>
            <a:lvl9pPr marL="0" indent="0">
              <a:spcBef>
                <a:spcPts val="0"/>
              </a:spcBef>
              <a:buNone/>
              <a:defRPr sz="1800" b="0"/>
            </a:lvl9pPr>
          </a:lstStyle>
          <a:p>
            <a:pPr lvl="0"/>
            <a:r>
              <a:rPr lang="en-GB" noProof="0"/>
              <a:t>Click to edit unit measure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9D9BA41-88B6-479C-9ABD-FE3B3CD6F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6348028" y="6474241"/>
            <a:ext cx="5328000" cy="123111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 noProof="0" dirty="0"/>
              <a:t>Click to edit footnote/source</a:t>
            </a:r>
          </a:p>
        </p:txBody>
      </p:sp>
    </p:spTree>
    <p:extLst>
      <p:ext uri="{BB962C8B-B14F-4D97-AF65-F5344CB8AC3E}">
        <p14:creationId xmlns:p14="http://schemas.microsoft.com/office/powerpoint/2010/main" val="2101016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, Text and Chart (70/3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676135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E38182BB-B9FF-4DBB-9502-BE78E0D818D1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8291513" y="2492895"/>
            <a:ext cx="3384514" cy="388800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chart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/>
          <a:p>
            <a:r>
              <a:rPr lang="en-GB" dirty="0"/>
              <a:t>Click to edit slide title (maximum two lines)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37F36-0DA3-41CE-870A-1E181C77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7" y="1772816"/>
            <a:ext cx="7272897" cy="4824834"/>
          </a:xfrm>
        </p:spPr>
        <p:txBody>
          <a:bodyPr/>
          <a:lstStyle/>
          <a:p>
            <a:pPr lvl="0"/>
            <a:r>
              <a:rPr lang="en-GB" noProof="0"/>
              <a:t>Click to edit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25F314F-31D2-4A0C-83F0-573E1E9059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8291514" y="1772816"/>
            <a:ext cx="3384514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1"/>
            </a:lvl2pPr>
            <a:lvl3pPr marL="0" indent="0">
              <a:spcBef>
                <a:spcPts val="0"/>
              </a:spcBef>
              <a:buNone/>
              <a:defRPr sz="2000" b="1"/>
            </a:lvl3pPr>
            <a:lvl4pPr marL="0" indent="0">
              <a:spcBef>
                <a:spcPts val="0"/>
              </a:spcBef>
              <a:buNone/>
              <a:defRPr sz="2000" b="1"/>
            </a:lvl4pPr>
            <a:lvl5pPr marL="0" indent="0">
              <a:spcBef>
                <a:spcPts val="0"/>
              </a:spcBef>
              <a:buNone/>
              <a:defRPr sz="2000" b="1"/>
            </a:lvl5pPr>
            <a:lvl6pPr marL="0" indent="0">
              <a:spcBef>
                <a:spcPts val="0"/>
              </a:spcBef>
              <a:buNone/>
              <a:defRPr sz="2000" b="1"/>
            </a:lvl6pPr>
            <a:lvl7pPr marL="0" indent="0">
              <a:spcBef>
                <a:spcPts val="0"/>
              </a:spcBef>
              <a:buNone/>
              <a:defRPr sz="2000" b="1"/>
            </a:lvl7pPr>
            <a:lvl8pPr marL="0" indent="0">
              <a:spcBef>
                <a:spcPts val="0"/>
              </a:spcBef>
              <a:buNone/>
              <a:defRPr sz="2000" b="1"/>
            </a:lvl8pPr>
            <a:lvl9pPr marL="0" indent="0">
              <a:spcBef>
                <a:spcPts val="0"/>
              </a:spcBef>
              <a:buNone/>
              <a:defRPr sz="2000" b="1"/>
            </a:lvl9pPr>
          </a:lstStyle>
          <a:p>
            <a:pPr lvl="0"/>
            <a:r>
              <a:rPr lang="en-GB" noProof="0"/>
              <a:t>Click to edit chart title</a:t>
            </a:r>
            <a:endParaRPr lang="en-GB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5D03ED8-9A15-4934-9D17-2B92EED7B9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8291514" y="2096852"/>
            <a:ext cx="3384514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0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 b="0"/>
            </a:lvl5pPr>
            <a:lvl6pPr marL="0" indent="0">
              <a:spcBef>
                <a:spcPts val="0"/>
              </a:spcBef>
              <a:buNone/>
              <a:defRPr sz="1800" b="0"/>
            </a:lvl6pPr>
            <a:lvl7pPr marL="0" indent="0">
              <a:spcBef>
                <a:spcPts val="0"/>
              </a:spcBef>
              <a:buNone/>
              <a:defRPr sz="1800" b="0"/>
            </a:lvl7pPr>
            <a:lvl8pPr marL="0" indent="0">
              <a:spcBef>
                <a:spcPts val="0"/>
              </a:spcBef>
              <a:buNone/>
              <a:defRPr sz="1800" b="0"/>
            </a:lvl8pPr>
            <a:lvl9pPr marL="0" indent="0">
              <a:spcBef>
                <a:spcPts val="0"/>
              </a:spcBef>
              <a:buNone/>
              <a:defRPr sz="1800" b="0"/>
            </a:lvl9pPr>
          </a:lstStyle>
          <a:p>
            <a:pPr lvl="0"/>
            <a:r>
              <a:rPr lang="en-GB" noProof="0"/>
              <a:t>Click to edit unit measure</a:t>
            </a:r>
            <a:endParaRPr lang="en-GB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9D9BA41-88B6-479C-9ABD-FE3B3CD6F2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8291514" y="6474241"/>
            <a:ext cx="3384514" cy="12311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8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US" noProof="0" dirty="0"/>
              <a:t>Click to edit footnote/source</a:t>
            </a:r>
          </a:p>
        </p:txBody>
      </p:sp>
    </p:spTree>
    <p:extLst>
      <p:ext uri="{BB962C8B-B14F-4D97-AF65-F5344CB8AC3E}">
        <p14:creationId xmlns:p14="http://schemas.microsoft.com/office/powerpoint/2010/main" val="7453852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Quo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F4E7F0C-6CB4-40E1-9FE1-D5F3B360C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64553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F4E7F0C-6CB4-40E1-9FE1-D5F3B360C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0E48D3-1E25-42EF-B8C3-B4D8B3038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040967"/>
            <a:ext cx="11160000" cy="1828193"/>
          </a:xfrm>
        </p:spPr>
        <p:txBody>
          <a:bodyPr vert="horz" anchor="b"/>
          <a:lstStyle>
            <a:lvl1pPr algn="l">
              <a:defRPr sz="6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“Click to edit quote (can be several lines long)”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D490-316D-40E9-AE5B-69452AB78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B1F86CC8-CE41-49E8-9E6F-52A82D66A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6289575"/>
            <a:ext cx="7272896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GB" noProof="0" dirty="0"/>
              <a:t>Click to edit author/source (optional)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7920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Quo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2F8EEA3-1EFC-4BD2-B907-24C54747A3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F4E7F0C-6CB4-40E1-9FE1-D5F3B360C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81072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F4E7F0C-6CB4-40E1-9FE1-D5F3B360C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0E48D3-1E25-42EF-B8C3-B4D8B3038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040967"/>
            <a:ext cx="11160000" cy="1828193"/>
          </a:xfrm>
        </p:spPr>
        <p:txBody>
          <a:bodyPr vert="horz" anchor="b"/>
          <a:lstStyle>
            <a:lvl1pPr algn="l"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“Click to edit quote (can be several lines long)”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D490-316D-40E9-AE5B-69452AB78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4DAC277B-091D-4B8A-89DC-26FCB4E745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6289575"/>
            <a:ext cx="7272896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edit author/source (optional)</a:t>
            </a:r>
            <a:endParaRPr lang="en-GB" dirty="0"/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AA14A53D-978A-4C28-9F8E-2749E4256C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14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Quo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F4E7F0C-6CB4-40E1-9FE1-D5F3B360C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81072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F4E7F0C-6CB4-40E1-9FE1-D5F3B360C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216034-F274-439C-A42F-DD2D19B90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2A99F-A6E5-4155-95CE-64D59EF23EC6}"/>
              </a:ext>
            </a:extLst>
          </p:cNvPr>
          <p:cNvSpPr/>
          <p:nvPr userDrawn="1"/>
        </p:nvSpPr>
        <p:spPr bwMode="hidden">
          <a:xfrm>
            <a:off x="0" y="0"/>
            <a:ext cx="12193200" cy="6858000"/>
          </a:xfrm>
          <a:prstGeom prst="rect">
            <a:avLst/>
          </a:prstGeom>
          <a:solidFill>
            <a:srgbClr val="1345F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regular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E48D3-1E25-42EF-B8C3-B4D8B3038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040967"/>
            <a:ext cx="11160000" cy="1828193"/>
          </a:xfrm>
        </p:spPr>
        <p:txBody>
          <a:bodyPr vert="horz" anchor="b"/>
          <a:lstStyle>
            <a:lvl1pPr algn="l"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“Click to edit quote (can be several lines long)”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D490-316D-40E9-AE5B-69452AB78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4DAC277B-091D-4B8A-89DC-26FCB4E745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379" y="6289575"/>
            <a:ext cx="7272896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Click to edit author/source (optional)</a:t>
            </a:r>
            <a:endParaRPr lang="en-GB" dirty="0"/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AA14A53D-978A-4C28-9F8E-2749E4256C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10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Quote (with Ic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F4E7F0C-6CB4-40E1-9FE1-D5F3B360C27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0253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F4E7F0C-6CB4-40E1-9FE1-D5F3B360C2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F0E48D3-1E25-42EF-B8C3-B4D8B3038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403725" y="1767007"/>
            <a:ext cx="7271654" cy="3323987"/>
          </a:xfrm>
        </p:spPr>
        <p:txBody>
          <a:bodyPr vert="horz" anchor="b"/>
          <a:lstStyle>
            <a:lvl1pPr algn="l">
              <a:defRPr sz="60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dirty="0"/>
              <a:t>“Click to edit quote (can be several lines long)”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AD490-316D-40E9-AE5B-69452AB78B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69C50B-E710-40D1-ABCB-57BD9EAB0AC9}"/>
              </a:ext>
            </a:extLst>
          </p:cNvPr>
          <p:cNvSpPr/>
          <p:nvPr userDrawn="1"/>
        </p:nvSpPr>
        <p:spPr bwMode="ltGray">
          <a:xfrm>
            <a:off x="0" y="0"/>
            <a:ext cx="39004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4558363-9437-4093-B280-E64A89FC07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4402483" y="6289575"/>
            <a:ext cx="7272896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000" b="0">
                <a:solidFill>
                  <a:schemeClr val="accent5"/>
                </a:solidFill>
              </a:defRPr>
            </a:lvl2pPr>
            <a:lvl3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3pPr>
            <a:lvl4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4pPr>
            <a:lvl5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5pPr>
            <a:lvl6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6pPr>
            <a:lvl7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7pPr>
            <a:lvl8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8pPr>
            <a:lvl9pPr marL="0" indent="0">
              <a:spcBef>
                <a:spcPts val="0"/>
              </a:spcBef>
              <a:buNone/>
              <a:defRPr sz="2000" b="0">
                <a:solidFill>
                  <a:schemeClr val="accent5"/>
                </a:solidFill>
              </a:defRPr>
            </a:lvl9pPr>
          </a:lstStyle>
          <a:p>
            <a:pPr lvl="0"/>
            <a:r>
              <a:rPr lang="en-GB" noProof="0" dirty="0"/>
              <a:t>Click to edit author/source (optional)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666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 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52124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phic 15">
            <a:extLst>
              <a:ext uri="{FF2B5EF4-FFF2-40B4-BE49-F238E27FC236}">
                <a16:creationId xmlns:a16="http://schemas.microsoft.com/office/drawing/2014/main" id="{CF24094D-0E6A-468C-9152-08D8270D52F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4072" y="159810"/>
            <a:ext cx="4536504" cy="43644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subtitle (optional)</a:t>
            </a:r>
            <a:endParaRPr lang="en-US" noProof="0" dirty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Click to edit Name Surname (optional)</a:t>
            </a:r>
            <a:endParaRPr lang="en-US" noProof="0" dirty="0" err="1"/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9353AF3-BF02-4A9C-8C74-74A0B4BCD94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6602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8830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act Slide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5199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812" y="1779282"/>
            <a:ext cx="7272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812" y="2187602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3342E6-D26D-44FB-94CC-8C52C154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403812" y="4916758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F684DF1-0A82-4907-8BAE-82713E537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4403812" y="5360467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39BB819-4AA7-487F-A5C2-B3FC1F93E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4403812" y="5804176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4C76F3B-1675-41E2-93DD-75CC90BDAD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4059898" y="4923981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7418B113-14F0-4FED-87FB-F49780B1F1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4059557" y="5368483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15927F0A-90D2-4F88-991A-9CD95E07BD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4059557" y="5812192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6276973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4514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423818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act Slide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1271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812" y="1843016"/>
            <a:ext cx="7272000" cy="18466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812" y="2107686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3342E6-D26D-44FB-94CC-8C52C154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403812" y="3045545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F684DF1-0A82-4907-8BAE-82713E537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4403812" y="3389543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39BB819-4AA7-487F-A5C2-B3FC1F93E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4403812" y="3733800"/>
            <a:ext cx="7272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4C76F3B-1675-41E2-93DD-75CC90BDAD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4059898" y="3013870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7418B113-14F0-4FED-87FB-F49780B1F1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4059557" y="3359151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15927F0A-90D2-4F88-991A-9CD95E07BD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4059557" y="37036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4098612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38" name="Straight Connector 2">
            <a:extLst>
              <a:ext uri="{FF2B5EF4-FFF2-40B4-BE49-F238E27FC236}">
                <a16:creationId xmlns:a16="http://schemas.microsoft.com/office/drawing/2014/main" id="{F293AAB1-282E-4088-B1FA-AB0A9FE6515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041" y="6587476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 bwMode="black">
          <a:xfrm>
            <a:off x="4403812" y="4345699"/>
            <a:ext cx="7272000" cy="18466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 bwMode="black">
          <a:xfrm>
            <a:off x="4403812" y="4610369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951F51C-1FCE-4DF7-88E0-82F9A24448E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 bwMode="black">
          <a:xfrm>
            <a:off x="4403812" y="5548228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AE9C51A7-FB20-46C8-A86E-7F0637F15BA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 bwMode="black">
          <a:xfrm>
            <a:off x="4403812" y="5892800"/>
            <a:ext cx="7272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27D1AC8-22CA-4F6D-A6AC-D098F73F364A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 bwMode="black">
          <a:xfrm>
            <a:off x="4403812" y="6236223"/>
            <a:ext cx="7272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A6054C65-A83D-43C8-8691-1F79EDB977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4059898" y="5517358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53291BC7-5E96-48E0-A3A2-DFCF1E0C0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4059557" y="586263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B2B20EE7-5FCF-4745-859C-88BAC927AE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4059557" y="62055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F2A5DD2D-9395-40D4-818A-A6356F4A817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15938" y="4275921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14626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act Slide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7779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38" name="Straight Connector 2">
            <a:extLst>
              <a:ext uri="{FF2B5EF4-FFF2-40B4-BE49-F238E27FC236}">
                <a16:creationId xmlns:a16="http://schemas.microsoft.com/office/drawing/2014/main" id="{F293AAB1-282E-4088-B1FA-AB0A9FE6515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938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515938" y="4345699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15938" y="4610369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951F51C-1FCE-4DF7-88E0-82F9A24448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859635" y="5548228"/>
            <a:ext cx="3040853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AE9C51A7-FB20-46C8-A86E-7F0637F15BA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859635" y="5892800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27D1AC8-22CA-4F6D-A6AC-D098F73F364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black">
          <a:xfrm>
            <a:off x="859635" y="6236223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A6054C65-A83D-43C8-8691-1F79EDB977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515721" y="5517358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53291BC7-5E96-48E0-A3A2-DFCF1E0C0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515380" y="586263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B2B20EE7-5FCF-4745-859C-88BAC927AE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515380" y="62055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E7B1A539-41E6-4899-9E8A-6C2D6B4748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4403725" y="4345699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1C5042F-CA17-40C8-A36D-8174D0FDB1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4403725" y="4610369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E226BB61-3E4A-4154-B357-3E796A3265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747335" y="5548228"/>
            <a:ext cx="3040853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C94DBB3E-0582-4F42-AAC5-76A3C0B35A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4747335" y="5892800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0E35818F-E8FC-496D-9391-9D836E589D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4747335" y="6236223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39C56199-5C64-4666-A8B6-2CB0786FD1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black">
          <a:xfrm>
            <a:off x="4403812" y="5517358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14DBB32B-8DAA-4B7D-8BDB-1FA1FD8E87B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4403812" y="586263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038FAD7C-F47D-4C1C-8ABE-EEFA82B560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4403812" y="62055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57" name="Straight Connector 2">
            <a:extLst>
              <a:ext uri="{FF2B5EF4-FFF2-40B4-BE49-F238E27FC236}">
                <a16:creationId xmlns:a16="http://schemas.microsoft.com/office/drawing/2014/main" id="{373D74FF-0527-4E2E-857D-370F071B02C9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DF5181F0-F6C8-4EA3-9E32-1B493E42676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4403725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E38352F6-0533-4456-8DE5-FAAFBBF17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8292244" y="4345699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A5036878-0066-4A6D-A462-D9A820A735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8292244" y="4610369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FA662FCD-B26A-4BD5-8B2F-E97BB2EC8F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black">
          <a:xfrm>
            <a:off x="8636500" y="5548228"/>
            <a:ext cx="3040853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6227328-6629-41BC-928A-18CE3BEBE1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black">
          <a:xfrm>
            <a:off x="8636500" y="5892800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A31DB24E-3465-4A79-99DB-B4C03978F6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black">
          <a:xfrm>
            <a:off x="8636500" y="6236223"/>
            <a:ext cx="3040853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D3484D72-6707-40DD-99E1-D84985E9F6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black">
          <a:xfrm>
            <a:off x="8292244" y="5517358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B8DC21E1-5EA1-4DA0-B9F2-16B46A5EADD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black">
          <a:xfrm>
            <a:off x="8292244" y="586263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ECF299D6-4830-4573-B483-D85F81E8669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black">
          <a:xfrm>
            <a:off x="8292244" y="6205538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7" name="Picture Placeholder 8">
            <a:extLst>
              <a:ext uri="{FF2B5EF4-FFF2-40B4-BE49-F238E27FC236}">
                <a16:creationId xmlns:a16="http://schemas.microsoft.com/office/drawing/2014/main" id="{ECB0BCA4-7CE7-4F06-A0CD-A3D58573391C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8292244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68" name="Straight Connector 2">
            <a:extLst>
              <a:ext uri="{FF2B5EF4-FFF2-40B4-BE49-F238E27FC236}">
                <a16:creationId xmlns:a16="http://schemas.microsoft.com/office/drawing/2014/main" id="{F3122F66-B955-470F-ABA9-FB99F5FED427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8292244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6728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ontact Slide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39290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323972" y="1843016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323972" y="2107686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3342E6-D26D-44FB-94CC-8C52C154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3323972" y="2875992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F684DF1-0A82-4907-8BAE-82713E537B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black">
          <a:xfrm>
            <a:off x="3323972" y="3219990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439BB819-4AA7-487F-A5C2-B3FC1F93E3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3323972" y="3564247"/>
            <a:ext cx="2520000" cy="33855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24C76F3B-1675-41E2-93DD-75CC90BDAD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2980058" y="2844317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7418B113-14F0-4FED-87FB-F49780B1F1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2979717" y="318959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15927F0A-90D2-4F88-991A-9CD95E07BD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2979717" y="3534085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323885" y="4098612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38" name="Straight Connector 2">
            <a:extLst>
              <a:ext uri="{FF2B5EF4-FFF2-40B4-BE49-F238E27FC236}">
                <a16:creationId xmlns:a16="http://schemas.microsoft.com/office/drawing/2014/main" id="{F293AAB1-282E-4088-B1FA-AB0A9FE6515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323201" y="6587476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 bwMode="black">
          <a:xfrm>
            <a:off x="3323972" y="4345699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 bwMode="black">
          <a:xfrm>
            <a:off x="3323972" y="4610369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951F51C-1FCE-4DF7-88E0-82F9A24448E0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 bwMode="black">
          <a:xfrm>
            <a:off x="3323972" y="5378675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AE9C51A7-FB20-46C8-A86E-7F0637F15BA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 bwMode="black">
          <a:xfrm>
            <a:off x="3323972" y="5723247"/>
            <a:ext cx="2520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27D1AC8-22CA-4F6D-A6AC-D098F73F364A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 bwMode="black">
          <a:xfrm>
            <a:off x="3323972" y="6066670"/>
            <a:ext cx="2520000" cy="33855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A6054C65-A83D-43C8-8691-1F79EDB977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2980058" y="5347805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53291BC7-5E96-48E0-A3A2-DFCF1E0C0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2979717" y="5693085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B2B20EE7-5FCF-4745-859C-88BAC927AE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black">
          <a:xfrm>
            <a:off x="2979717" y="6035985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F2A5DD2D-9395-40D4-818A-A6356F4A817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15938" y="4275921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F045151F-1DA1-4FB0-B142-F656633D2F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9156620" y="1843016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68E45868-6CCD-4D5B-A2FC-623E1A02CF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9156620" y="2107686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464D9D7C-7B9D-4942-AB1D-04C2CB714B9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9156620" y="2875992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A5EB138D-075B-4CD1-8589-ECCF9065AF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9156620" y="3219990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E53888BD-DF49-46EB-846A-A431C7A6B3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black">
          <a:xfrm>
            <a:off x="9156620" y="3564247"/>
            <a:ext cx="2520000" cy="33855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F92EA25-A31B-4CD5-BD9E-17F0035500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8812706" y="2844317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A5F9A24C-3CAC-4728-B641-EF254FE12A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8812365" y="3189598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7BB39E2D-55D3-4365-BD0B-84C1E92C879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black">
          <a:xfrm>
            <a:off x="8812365" y="3534085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cxnSp>
        <p:nvCxnSpPr>
          <p:cNvPr id="57" name="Straight Connector 2">
            <a:extLst>
              <a:ext uri="{FF2B5EF4-FFF2-40B4-BE49-F238E27FC236}">
                <a16:creationId xmlns:a16="http://schemas.microsoft.com/office/drawing/2014/main" id="{5FFB81B0-7062-4D48-AB46-3449B85BB8A5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9156533" y="4098612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4B8E8304-E952-4F0B-8E5B-2DED14E148E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348586" y="1772815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59" name="Straight Connector 2">
            <a:extLst>
              <a:ext uri="{FF2B5EF4-FFF2-40B4-BE49-F238E27FC236}">
                <a16:creationId xmlns:a16="http://schemas.microsoft.com/office/drawing/2014/main" id="{3B075C98-FFB4-4E4F-802A-8D6E1870BE30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9155849" y="6587476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2659612-8CFD-40FE-8E32-625C4EC584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9156620" y="4345699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93EFBD9C-EB03-4073-9138-CBB76977378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black">
          <a:xfrm>
            <a:off x="9156620" y="4610369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EE3A9937-6322-431B-B372-DE27E949861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black">
          <a:xfrm>
            <a:off x="9156620" y="5378675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phone number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F56BFEF-FC00-4916-A547-DE26B78649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black">
          <a:xfrm>
            <a:off x="9156620" y="5723247"/>
            <a:ext cx="2520000" cy="1698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 dirty="0"/>
              <a:t>Click to edit e-mail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0FDF1F27-1FE3-4D45-A369-EE20B8F50B3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black">
          <a:xfrm>
            <a:off x="9156620" y="6066670"/>
            <a:ext cx="2520000" cy="33855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address and/or website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B86D375-0E39-4AAB-B9EA-9F25028AA09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black">
          <a:xfrm>
            <a:off x="8812706" y="5347805"/>
            <a:ext cx="230188" cy="231775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CCC8386F-CC54-4B64-B5D1-9A657680880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black">
          <a:xfrm>
            <a:off x="8812365" y="5693085"/>
            <a:ext cx="230188" cy="230188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F22A8F00-A8F5-45FA-939B-AF9CDECFC16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black">
          <a:xfrm>
            <a:off x="8812365" y="6035985"/>
            <a:ext cx="230188" cy="230188"/>
          </a:xfr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GB" noProof="0" dirty="0"/>
              <a:t> </a:t>
            </a:r>
            <a:endParaRPr lang="en-GB" dirty="0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E08E1A1A-B90B-4570-89FB-2CBAC88E310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6348586" y="4275921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2986210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kt 22" hidden="1">
            <a:extLst>
              <a:ext uri="{FF2B5EF4-FFF2-40B4-BE49-F238E27FC236}">
                <a16:creationId xmlns:a16="http://schemas.microsoft.com/office/drawing/2014/main" id="{DAA53045-E974-482F-B6C6-845AE0AF16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63096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23" name="Objekt 22" hidden="1">
                        <a:extLst>
                          <a:ext uri="{FF2B5EF4-FFF2-40B4-BE49-F238E27FC236}">
                            <a16:creationId xmlns:a16="http://schemas.microsoft.com/office/drawing/2014/main" id="{DAA53045-E974-482F-B6C6-845AE0AF16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B3086E5-7758-47C4-8898-4163291B85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2DA71C-D7C8-4F9C-B46C-266684C7A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EA5DAA-8AEF-46F4-BB21-743A48497D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0E5443-3F17-4526-A9CF-4F2AF5CBABE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956040-3451-432A-B5D2-97358481E6D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530045D-760B-4E05-876C-201A25FABB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D96EF947-4571-43F8-92E4-D07EE98171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CA820576-85AC-479E-A001-12FA5AAB95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11939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7AA9479-788C-499E-A630-7E83685603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2766049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B1128BEE-6034-489B-AD03-C2B5B9B52C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2766049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BB0C52C-610C-4860-BA22-411515F257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162049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DAF038AE-DE49-4023-BDA5-39B60C6E48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5016159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404D44F-CCF4-4FE8-ACD4-916B43C2FE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black">
          <a:xfrm>
            <a:off x="5016159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F05CB38D-5215-4CE0-BD06-02F60AC510E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5412159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6F83E7FF-96B5-41BF-9F7B-DFEF8E7C01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7266269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F6EE6B3D-7934-423E-8403-7C44279F8C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7266269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EE48FF3F-D3F1-47CF-B226-FD2E77D5C5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7662269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5EED4C-37B5-44C5-9CA8-E676D80BFB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9516380" y="3356992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F2AEC920-CE3C-40A2-A3BA-D12E82362C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black">
          <a:xfrm>
            <a:off x="9516380" y="3573016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2BA03EE4-FB8E-4FAC-9A09-7F9629EF414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9912380" y="1844976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8CAD84BF-EBCD-412B-B937-F20D8D946C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black">
          <a:xfrm>
            <a:off x="515939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A8D53672-E839-46C9-B4E1-E51878390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black">
          <a:xfrm>
            <a:off x="515939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EC89A633-F77B-4562-BBFC-100DCEE5DA9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911939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7080AC9E-2FAE-405F-AF21-5FE0E08F5F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2766049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DEAD5799-0F94-456C-9B0B-24598FB47B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2766049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D622DB33-8E37-4A91-BD82-2C313AD8AC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 bwMode="gray">
          <a:xfrm>
            <a:off x="3162049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8BC882EA-EED9-4D75-AD66-F3E6AE956B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5016159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1A9149D9-9411-4220-BA60-4E8F6467932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black">
          <a:xfrm>
            <a:off x="5016159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F60BAFB9-CCF4-4AF5-AF34-AEF4E7F5EDF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5412159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A61EDF38-8ED6-4FCF-8E0E-87349C8771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black">
          <a:xfrm>
            <a:off x="7266269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CC1C73D2-FD13-45FD-A853-A92C17368D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black">
          <a:xfrm>
            <a:off x="7266269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5" name="Picture Placeholder 8">
            <a:extLst>
              <a:ext uri="{FF2B5EF4-FFF2-40B4-BE49-F238E27FC236}">
                <a16:creationId xmlns:a16="http://schemas.microsoft.com/office/drawing/2014/main" id="{0EA6483C-F65D-4BFD-8AAC-A7C54A2F1AB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7662269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AEFD0D59-9881-4B53-B65F-7476EFFCB4D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9516380" y="5697100"/>
            <a:ext cx="2160000" cy="153888"/>
          </a:xfr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B2963923-B6BF-468B-9BD8-769977A94A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9516380" y="5913124"/>
            <a:ext cx="2160000" cy="153888"/>
          </a:xfr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n-lt"/>
              </a:defRPr>
            </a:lvl2pPr>
            <a:lvl3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3pPr>
            <a:lvl4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5pPr>
            <a:lvl6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6pPr>
            <a:lvl7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7pPr>
            <a:lvl8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8pPr>
            <a:lvl9pPr marL="0" indent="0" algn="ctr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A64DBF48-FACB-4962-96CD-6DABC04EED0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9912380" y="4185084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 b="0"/>
            </a:lvl1pPr>
          </a:lstStyle>
          <a:p>
            <a:r>
              <a:rPr lang="en-GB" dirty="0"/>
              <a:t>Add image by clicking on icon</a:t>
            </a:r>
          </a:p>
        </p:txBody>
      </p:sp>
      <p:pic>
        <p:nvPicPr>
          <p:cNvPr id="39" name="Grafik 9">
            <a:extLst>
              <a:ext uri="{FF2B5EF4-FFF2-40B4-BE49-F238E27FC236}">
                <a16:creationId xmlns:a16="http://schemas.microsoft.com/office/drawing/2014/main" id="{27479C41-C887-4A37-AA46-D564C237427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128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Speak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583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812" y="1779282"/>
            <a:ext cx="7272000" cy="492443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3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812" y="5526332"/>
            <a:ext cx="7272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D93342E6-D26D-44FB-94CC-8C52C154EE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403812" y="5917041"/>
            <a:ext cx="7272000" cy="246221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6276973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4514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17" name="Straight Connector 2">
            <a:extLst>
              <a:ext uri="{FF2B5EF4-FFF2-40B4-BE49-F238E27FC236}">
                <a16:creationId xmlns:a16="http://schemas.microsoft.com/office/drawing/2014/main" id="{98189A68-68A4-42EA-829E-8EBEBC3DDBB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5412622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42565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Speak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7149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">
            <a:extLst>
              <a:ext uri="{FF2B5EF4-FFF2-40B4-BE49-F238E27FC236}">
                <a16:creationId xmlns:a16="http://schemas.microsoft.com/office/drawing/2014/main" id="{581700AF-975D-44A8-B98E-2D45CE414246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725" y="4098612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38" name="Straight Connector 2">
            <a:extLst>
              <a:ext uri="{FF2B5EF4-FFF2-40B4-BE49-F238E27FC236}">
                <a16:creationId xmlns:a16="http://schemas.microsoft.com/office/drawing/2014/main" id="{F293AAB1-282E-4088-B1FA-AB0A9FE6515B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041" y="6587476"/>
            <a:ext cx="72723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F2A5DD2D-9395-40D4-818A-A6356F4A817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15938" y="4275921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DE3CDB2-E4F1-413A-ADC9-0C17D6E6E5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4403812" y="1779282"/>
            <a:ext cx="7272000" cy="4308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719CAA87-E119-4B96-9737-64FBB7C2F9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4403812" y="3501008"/>
            <a:ext cx="7272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 err="1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A6B49FF-49E6-4817-AD88-5DCE6EF52B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black">
          <a:xfrm>
            <a:off x="4403812" y="3765678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E16138C-C81F-4A8C-B459-CB6FB1DE4C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4403812" y="4275921"/>
            <a:ext cx="7272000" cy="43088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8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84B7DCE-CCC6-4B31-8B0C-CA0E10349AF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403812" y="5997647"/>
            <a:ext cx="7272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 err="1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785E149A-B4EA-40F5-BC52-39E5B2C41CB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black">
          <a:xfrm>
            <a:off x="4403812" y="6262317"/>
            <a:ext cx="7272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title/function</a:t>
            </a:r>
            <a:endParaRPr lang="en-US" noProof="0" dirty="0" err="1"/>
          </a:p>
        </p:txBody>
      </p:sp>
    </p:spTree>
    <p:extLst>
      <p:ext uri="{BB962C8B-B14F-4D97-AF65-F5344CB8AC3E}">
        <p14:creationId xmlns:p14="http://schemas.microsoft.com/office/powerpoint/2010/main" val="134455778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Speak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06984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black">
          <a:xfrm>
            <a:off x="515938" y="4345699"/>
            <a:ext cx="3384000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black">
          <a:xfrm>
            <a:off x="515938" y="5997647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951F51C-1FCE-4DF7-88E0-82F9A24448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black">
          <a:xfrm>
            <a:off x="515938" y="6262317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E7B1A539-41E6-4899-9E8A-6C2D6B4748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black">
          <a:xfrm>
            <a:off x="4403812" y="4345699"/>
            <a:ext cx="3384000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1C5042F-CA17-40C8-A36D-8174D0FDB1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4403812" y="5997647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 err="1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E226BB61-3E4A-4154-B357-3E796A3265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4403812" y="6262317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DF5181F0-F6C8-4EA3-9E32-1B493E42676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4403812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E38352F6-0533-4456-8DE5-FAAFBBF17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black">
          <a:xfrm>
            <a:off x="8292244" y="4345699"/>
            <a:ext cx="3384000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presentation topic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A5036878-0066-4A6D-A462-D9A820A735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8292244" y="5997647"/>
            <a:ext cx="338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Click to edit Name Surname</a:t>
            </a:r>
            <a:endParaRPr lang="en-US" noProof="0" dirty="0" err="1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FA662FCD-B26A-4BD5-8B2F-E97BB2EC8F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black">
          <a:xfrm>
            <a:off x="8292244" y="6262317"/>
            <a:ext cx="3384000" cy="1692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67" name="Picture Placeholder 8">
            <a:extLst>
              <a:ext uri="{FF2B5EF4-FFF2-40B4-BE49-F238E27FC236}">
                <a16:creationId xmlns:a16="http://schemas.microsoft.com/office/drawing/2014/main" id="{ECB0BCA4-7CE7-4F06-A0CD-A3D58573391C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8292244" y="1772815"/>
            <a:ext cx="3384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45" name="Straight Connector 2">
            <a:extLst>
              <a:ext uri="{FF2B5EF4-FFF2-40B4-BE49-F238E27FC236}">
                <a16:creationId xmlns:a16="http://schemas.microsoft.com/office/drawing/2014/main" id="{00D39825-D0CD-4C07-BF39-34F87CB2A9A0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938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">
            <a:extLst>
              <a:ext uri="{FF2B5EF4-FFF2-40B4-BE49-F238E27FC236}">
                <a16:creationId xmlns:a16="http://schemas.microsoft.com/office/drawing/2014/main" id="{BA397C17-9EED-45E2-9453-D783EA0AEEF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403812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2">
            <a:extLst>
              <a:ext uri="{FF2B5EF4-FFF2-40B4-BE49-F238E27FC236}">
                <a16:creationId xmlns:a16="http://schemas.microsoft.com/office/drawing/2014/main" id="{BA95F752-99CF-4A2D-B838-0502BDD2C093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8292244" y="6587476"/>
            <a:ext cx="3384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0500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Speaker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15FD6BF-EF15-4A10-AAE0-DF70491861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3599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15FD6BF-EF15-4A10-AAE0-DF7049186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CC4B14-5487-40C6-82DA-22A871D58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slide title (maximum two lines)</a:t>
            </a: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917B9D04-3D68-469A-9DD2-99BCF50FCD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9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2C853-0FC9-4DB1-B501-C684BE07171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1556792"/>
            <a:ext cx="1116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714849AF-D6D9-4611-826B-67A7BCB4F1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323972" y="1843016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788FE16-8869-4E53-85B6-F4C9227F6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323972" y="2107686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6A9DB438-D33E-40B9-926D-7BE49C5318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5938" y="1772815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24A79BD-69FE-418F-B30D-7FCF26048DC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 bwMode="black">
          <a:xfrm>
            <a:off x="3323972" y="4345699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4B7C2E4F-F306-4566-8DFF-0530F3AA3EF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 bwMode="black">
          <a:xfrm>
            <a:off x="3323972" y="4610369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4" name="Picture Placeholder 8">
            <a:extLst>
              <a:ext uri="{FF2B5EF4-FFF2-40B4-BE49-F238E27FC236}">
                <a16:creationId xmlns:a16="http://schemas.microsoft.com/office/drawing/2014/main" id="{F2A5DD2D-9395-40D4-818A-A6356F4A817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515938" y="4275921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F045151F-1DA1-4FB0-B142-F656633D2F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black">
          <a:xfrm>
            <a:off x="9156620" y="1843016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68E45868-6CCD-4D5B-A2FC-623E1A02CF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black">
          <a:xfrm>
            <a:off x="9156620" y="2107686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58" name="Picture Placeholder 8">
            <a:extLst>
              <a:ext uri="{FF2B5EF4-FFF2-40B4-BE49-F238E27FC236}">
                <a16:creationId xmlns:a16="http://schemas.microsoft.com/office/drawing/2014/main" id="{4B8E8304-E952-4F0B-8E5B-2DED14E148E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6348586" y="1772815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2659612-8CFD-40FE-8E32-625C4EC584A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black">
          <a:xfrm>
            <a:off x="9156620" y="4345699"/>
            <a:ext cx="2520000" cy="184666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Click to edit Name Surname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93EFBD9C-EB03-4073-9138-CBB76977378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black">
          <a:xfrm>
            <a:off x="9156620" y="4610369"/>
            <a:ext cx="2520000" cy="169277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title/function</a:t>
            </a:r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E08E1A1A-B90B-4570-89FB-2CBAC88E310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6348586" y="4275921"/>
            <a:ext cx="2268000" cy="232537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spcBef>
                <a:spcPts val="0"/>
              </a:spcBef>
              <a:defRPr sz="1800" b="0"/>
            </a:lvl1pPr>
          </a:lstStyle>
          <a:p>
            <a:r>
              <a:rPr lang="en-GB" dirty="0"/>
              <a:t>Add image by clicking on icon</a:t>
            </a:r>
          </a:p>
        </p:txBody>
      </p:sp>
      <p:cxnSp>
        <p:nvCxnSpPr>
          <p:cNvPr id="70" name="Straight Connector 2">
            <a:extLst>
              <a:ext uri="{FF2B5EF4-FFF2-40B4-BE49-F238E27FC236}">
                <a16:creationId xmlns:a16="http://schemas.microsoft.com/office/drawing/2014/main" id="{C4E4588F-B844-4406-B0F1-025A3B7DBBF9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323885" y="4098612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2">
            <a:extLst>
              <a:ext uri="{FF2B5EF4-FFF2-40B4-BE49-F238E27FC236}">
                <a16:creationId xmlns:a16="http://schemas.microsoft.com/office/drawing/2014/main" id="{FF63042C-57E9-4626-AF05-F472A35743BE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3323201" y="6587476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2">
            <a:extLst>
              <a:ext uri="{FF2B5EF4-FFF2-40B4-BE49-F238E27FC236}">
                <a16:creationId xmlns:a16="http://schemas.microsoft.com/office/drawing/2014/main" id="{4F787D8D-452F-4BFF-877F-D7555E558C08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9156533" y="4098612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2">
            <a:extLst>
              <a:ext uri="{FF2B5EF4-FFF2-40B4-BE49-F238E27FC236}">
                <a16:creationId xmlns:a16="http://schemas.microsoft.com/office/drawing/2014/main" id="{55BC4CF1-1D16-4145-8E71-3A3EDA92020E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9155849" y="6587476"/>
            <a:ext cx="2520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315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losing Slide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9183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Grafik 10">
            <a:extLst>
              <a:ext uri="{FF2B5EF4-FFF2-40B4-BE49-F238E27FC236}">
                <a16:creationId xmlns:a16="http://schemas.microsoft.com/office/drawing/2014/main" id="{E20356AD-0FE0-4FB6-98D0-A22DF9016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5379" y="0"/>
            <a:ext cx="6096621" cy="685869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A86F4-FA12-4653-BE93-43D28462DAF3}"/>
              </a:ext>
            </a:extLst>
          </p:cNvPr>
          <p:cNvGrpSpPr/>
          <p:nvPr userDrawn="1"/>
        </p:nvGrpSpPr>
        <p:grpSpPr bwMode="white">
          <a:xfrm>
            <a:off x="5334007" y="0"/>
            <a:ext cx="6857993" cy="6858000"/>
            <a:chOff x="5334007" y="0"/>
            <a:chExt cx="6857993" cy="6858000"/>
          </a:xfrm>
        </p:grpSpPr>
        <p:sp>
          <p:nvSpPr>
            <p:cNvPr id="15" name="Graphic 26">
              <a:extLst>
                <a:ext uri="{FF2B5EF4-FFF2-40B4-BE49-F238E27FC236}">
                  <a16:creationId xmlns:a16="http://schemas.microsoft.com/office/drawing/2014/main" id="{3A01106B-747B-408F-B6EE-C68EAEC48E96}"/>
                </a:ext>
              </a:extLst>
            </p:cNvPr>
            <p:cNvSpPr/>
            <p:nvPr/>
          </p:nvSpPr>
          <p:spPr bwMode="white">
            <a:xfrm>
              <a:off x="5745486" y="0"/>
              <a:ext cx="960119" cy="6858000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Graphic 26">
              <a:extLst>
                <a:ext uri="{FF2B5EF4-FFF2-40B4-BE49-F238E27FC236}">
                  <a16:creationId xmlns:a16="http://schemas.microsoft.com/office/drawing/2014/main" id="{0E01C1D3-4ACE-4808-8564-A10B7D9402D5}"/>
                </a:ext>
              </a:extLst>
            </p:cNvPr>
            <p:cNvSpPr/>
            <p:nvPr/>
          </p:nvSpPr>
          <p:spPr bwMode="white">
            <a:xfrm>
              <a:off x="7345684" y="0"/>
              <a:ext cx="731519" cy="6858000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Graphic 26">
              <a:extLst>
                <a:ext uri="{FF2B5EF4-FFF2-40B4-BE49-F238E27FC236}">
                  <a16:creationId xmlns:a16="http://schemas.microsoft.com/office/drawing/2014/main" id="{18DF3446-E12A-4B24-A59A-7FA337528D59}"/>
                </a:ext>
              </a:extLst>
            </p:cNvPr>
            <p:cNvSpPr/>
            <p:nvPr/>
          </p:nvSpPr>
          <p:spPr bwMode="white">
            <a:xfrm>
              <a:off x="8968743" y="0"/>
              <a:ext cx="480059" cy="6858000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Graphic 26">
              <a:extLst>
                <a:ext uri="{FF2B5EF4-FFF2-40B4-BE49-F238E27FC236}">
                  <a16:creationId xmlns:a16="http://schemas.microsoft.com/office/drawing/2014/main" id="{3E5A4A23-D391-43A6-A29B-C0C6A6808EF3}"/>
                </a:ext>
              </a:extLst>
            </p:cNvPr>
            <p:cNvSpPr/>
            <p:nvPr/>
          </p:nvSpPr>
          <p:spPr bwMode="white">
            <a:xfrm>
              <a:off x="10568941" y="0"/>
              <a:ext cx="251459" cy="6858000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Graphic 26">
              <a:extLst>
                <a:ext uri="{FF2B5EF4-FFF2-40B4-BE49-F238E27FC236}">
                  <a16:creationId xmlns:a16="http://schemas.microsoft.com/office/drawing/2014/main" id="{28974072-4C0A-48BD-B197-2C5E176AFE68}"/>
                </a:ext>
              </a:extLst>
            </p:cNvPr>
            <p:cNvSpPr/>
            <p:nvPr/>
          </p:nvSpPr>
          <p:spPr bwMode="white">
            <a:xfrm>
              <a:off x="5334007" y="0"/>
              <a:ext cx="6857993" cy="6858000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final message/ conclusion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Title Slide 07 (client logo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6212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A large crowd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7657A8BF-7518-4535-8355-43029AF74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7A86F4-FA12-4653-BE93-43D28462DAF3}"/>
              </a:ext>
            </a:extLst>
          </p:cNvPr>
          <p:cNvGrpSpPr/>
          <p:nvPr userDrawn="1"/>
        </p:nvGrpSpPr>
        <p:grpSpPr bwMode="white">
          <a:xfrm>
            <a:off x="5334007" y="0"/>
            <a:ext cx="6857993" cy="6858000"/>
            <a:chOff x="5334007" y="0"/>
            <a:chExt cx="6857993" cy="6858000"/>
          </a:xfrm>
        </p:grpSpPr>
        <p:sp>
          <p:nvSpPr>
            <p:cNvPr id="15" name="Graphic 26">
              <a:extLst>
                <a:ext uri="{FF2B5EF4-FFF2-40B4-BE49-F238E27FC236}">
                  <a16:creationId xmlns:a16="http://schemas.microsoft.com/office/drawing/2014/main" id="{3A01106B-747B-408F-B6EE-C68EAEC48E96}"/>
                </a:ext>
              </a:extLst>
            </p:cNvPr>
            <p:cNvSpPr/>
            <p:nvPr/>
          </p:nvSpPr>
          <p:spPr bwMode="white">
            <a:xfrm>
              <a:off x="5745486" y="0"/>
              <a:ext cx="960119" cy="6858000"/>
            </a:xfrm>
            <a:custGeom>
              <a:avLst/>
              <a:gdLst>
                <a:gd name="connsiteX0" fmla="*/ 0 w 960119"/>
                <a:gd name="connsiteY0" fmla="*/ 0 h 6857993"/>
                <a:gd name="connsiteX1" fmla="*/ 960119 w 960119"/>
                <a:gd name="connsiteY1" fmla="*/ 0 h 6857993"/>
                <a:gd name="connsiteX2" fmla="*/ 960119 w 960119"/>
                <a:gd name="connsiteY2" fmla="*/ 6857993 h 6857993"/>
                <a:gd name="connsiteX3" fmla="*/ 0 w 9601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0119" h="6857993">
                  <a:moveTo>
                    <a:pt x="0" y="0"/>
                  </a:moveTo>
                  <a:lnTo>
                    <a:pt x="960119" y="0"/>
                  </a:lnTo>
                  <a:lnTo>
                    <a:pt x="9601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Graphic 26">
              <a:extLst>
                <a:ext uri="{FF2B5EF4-FFF2-40B4-BE49-F238E27FC236}">
                  <a16:creationId xmlns:a16="http://schemas.microsoft.com/office/drawing/2014/main" id="{0E01C1D3-4ACE-4808-8564-A10B7D9402D5}"/>
                </a:ext>
              </a:extLst>
            </p:cNvPr>
            <p:cNvSpPr/>
            <p:nvPr/>
          </p:nvSpPr>
          <p:spPr bwMode="white">
            <a:xfrm>
              <a:off x="7345684" y="0"/>
              <a:ext cx="731519" cy="6858000"/>
            </a:xfrm>
            <a:custGeom>
              <a:avLst/>
              <a:gdLst>
                <a:gd name="connsiteX0" fmla="*/ 0 w 731519"/>
                <a:gd name="connsiteY0" fmla="*/ 0 h 6857993"/>
                <a:gd name="connsiteX1" fmla="*/ 731519 w 731519"/>
                <a:gd name="connsiteY1" fmla="*/ 0 h 6857993"/>
                <a:gd name="connsiteX2" fmla="*/ 731519 w 731519"/>
                <a:gd name="connsiteY2" fmla="*/ 6857993 h 6857993"/>
                <a:gd name="connsiteX3" fmla="*/ 0 w 73151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1519" h="6857993">
                  <a:moveTo>
                    <a:pt x="0" y="0"/>
                  </a:moveTo>
                  <a:lnTo>
                    <a:pt x="731519" y="0"/>
                  </a:lnTo>
                  <a:lnTo>
                    <a:pt x="731519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Graphic 26">
              <a:extLst>
                <a:ext uri="{FF2B5EF4-FFF2-40B4-BE49-F238E27FC236}">
                  <a16:creationId xmlns:a16="http://schemas.microsoft.com/office/drawing/2014/main" id="{18DF3446-E12A-4B24-A59A-7FA337528D59}"/>
                </a:ext>
              </a:extLst>
            </p:cNvPr>
            <p:cNvSpPr/>
            <p:nvPr/>
          </p:nvSpPr>
          <p:spPr bwMode="white">
            <a:xfrm>
              <a:off x="8968743" y="0"/>
              <a:ext cx="480059" cy="6858000"/>
            </a:xfrm>
            <a:custGeom>
              <a:avLst/>
              <a:gdLst>
                <a:gd name="connsiteX0" fmla="*/ 0 w 480059"/>
                <a:gd name="connsiteY0" fmla="*/ 0 h 6857993"/>
                <a:gd name="connsiteX1" fmla="*/ 480060 w 480059"/>
                <a:gd name="connsiteY1" fmla="*/ 0 h 6857993"/>
                <a:gd name="connsiteX2" fmla="*/ 480060 w 480059"/>
                <a:gd name="connsiteY2" fmla="*/ 6857993 h 6857993"/>
                <a:gd name="connsiteX3" fmla="*/ 0 w 4800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" h="6857993">
                  <a:moveTo>
                    <a:pt x="0" y="0"/>
                  </a:moveTo>
                  <a:lnTo>
                    <a:pt x="480060" y="0"/>
                  </a:lnTo>
                  <a:lnTo>
                    <a:pt x="4800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Graphic 26">
              <a:extLst>
                <a:ext uri="{FF2B5EF4-FFF2-40B4-BE49-F238E27FC236}">
                  <a16:creationId xmlns:a16="http://schemas.microsoft.com/office/drawing/2014/main" id="{3E5A4A23-D391-43A6-A29B-C0C6A6808EF3}"/>
                </a:ext>
              </a:extLst>
            </p:cNvPr>
            <p:cNvSpPr/>
            <p:nvPr/>
          </p:nvSpPr>
          <p:spPr bwMode="white">
            <a:xfrm>
              <a:off x="10568941" y="0"/>
              <a:ext cx="251459" cy="6858000"/>
            </a:xfrm>
            <a:custGeom>
              <a:avLst/>
              <a:gdLst>
                <a:gd name="connsiteX0" fmla="*/ 0 w 251459"/>
                <a:gd name="connsiteY0" fmla="*/ 0 h 6857993"/>
                <a:gd name="connsiteX1" fmla="*/ 251460 w 251459"/>
                <a:gd name="connsiteY1" fmla="*/ 0 h 6857993"/>
                <a:gd name="connsiteX2" fmla="*/ 251460 w 251459"/>
                <a:gd name="connsiteY2" fmla="*/ 6857993 h 6857993"/>
                <a:gd name="connsiteX3" fmla="*/ 0 w 251459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459" h="6857993">
                  <a:moveTo>
                    <a:pt x="0" y="0"/>
                  </a:moveTo>
                  <a:lnTo>
                    <a:pt x="251460" y="0"/>
                  </a:lnTo>
                  <a:lnTo>
                    <a:pt x="251460" y="6857993"/>
                  </a:lnTo>
                  <a:lnTo>
                    <a:pt x="0" y="6857993"/>
                  </a:lnTo>
                  <a:close/>
                </a:path>
              </a:pathLst>
            </a:custGeom>
            <a:solidFill>
              <a:srgbClr val="1345F0"/>
            </a:solidFill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Graphic 26">
              <a:extLst>
                <a:ext uri="{FF2B5EF4-FFF2-40B4-BE49-F238E27FC236}">
                  <a16:creationId xmlns:a16="http://schemas.microsoft.com/office/drawing/2014/main" id="{28974072-4C0A-48BD-B197-2C5E176AFE68}"/>
                </a:ext>
              </a:extLst>
            </p:cNvPr>
            <p:cNvSpPr/>
            <p:nvPr/>
          </p:nvSpPr>
          <p:spPr bwMode="white">
            <a:xfrm>
              <a:off x="5334007" y="0"/>
              <a:ext cx="6857993" cy="6858000"/>
            </a:xfrm>
            <a:custGeom>
              <a:avLst/>
              <a:gdLst>
                <a:gd name="connsiteX0" fmla="*/ 0 w 6857993"/>
                <a:gd name="connsiteY0" fmla="*/ 0 h 6857993"/>
                <a:gd name="connsiteX1" fmla="*/ 6857993 w 6857993"/>
                <a:gd name="connsiteY1" fmla="*/ 0 h 6857993"/>
                <a:gd name="connsiteX2" fmla="*/ 6857993 w 6857993"/>
                <a:gd name="connsiteY2" fmla="*/ 6857993 h 6857993"/>
                <a:gd name="connsiteX3" fmla="*/ 0 w 6857993"/>
                <a:gd name="connsiteY3" fmla="*/ 6857993 h 68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7993" h="6857993">
                  <a:moveTo>
                    <a:pt x="0" y="0"/>
                  </a:moveTo>
                  <a:lnTo>
                    <a:pt x="6857993" y="0"/>
                  </a:lnTo>
                  <a:lnTo>
                    <a:pt x="6857993" y="6857993"/>
                  </a:lnTo>
                  <a:lnTo>
                    <a:pt x="0" y="6857993"/>
                  </a:lnTo>
                  <a:close/>
                </a:path>
              </a:pathLst>
            </a:custGeom>
            <a:noFill/>
            <a:ln w="228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presentation title</a:t>
            </a:r>
            <a:br>
              <a:rPr lang="en-GB" dirty="0"/>
            </a:br>
            <a:r>
              <a:rPr lang="en-GB" dirty="0"/>
              <a:t>(maximum two lines)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9">
            <a:extLst>
              <a:ext uri="{FF2B5EF4-FFF2-40B4-BE49-F238E27FC236}">
                <a16:creationId xmlns:a16="http://schemas.microsoft.com/office/drawing/2014/main" id="{65DD112A-AE55-4E77-BE42-BBD32E81167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52" y="169129"/>
            <a:ext cx="964929" cy="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1507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 Closing Slide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C6FA54B-4D01-4384-8B0D-1BD31EAEA4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01293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C6FA54B-4D01-4384-8B0D-1BD31EAEA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phic 9">
            <a:extLst>
              <a:ext uri="{FF2B5EF4-FFF2-40B4-BE49-F238E27FC236}">
                <a16:creationId xmlns:a16="http://schemas.microsoft.com/office/drawing/2014/main" id="{291D4B97-00EB-4886-9747-76F2CCEA58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ltGray">
          <a:xfrm>
            <a:off x="6980904" y="260648"/>
            <a:ext cx="4090586" cy="409058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BB59338-4D2B-44A1-977B-688DC8A98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15379" y="3284984"/>
            <a:ext cx="10188574" cy="1107996"/>
          </a:xfrm>
        </p:spPr>
        <p:txBody>
          <a:bodyPr vert="horz"/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final message/ conclusion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F35C87-906D-4D57-AEA1-51A6917A78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15939" y="4917066"/>
            <a:ext cx="10188688" cy="400110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26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43DC8F78-B7D3-41AB-BB2B-D9CE2BF9D1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15939" y="6021288"/>
            <a:ext cx="10188688" cy="276999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location, date (optional)</a:t>
            </a:r>
            <a:endParaRPr lang="en-US" noProof="0" dirty="0" err="1"/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3D07F140-45A2-4E3B-958C-94C050A73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515939" y="6320353"/>
            <a:ext cx="10188688" cy="276999"/>
          </a:xfr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Click to edit Name Surname (optional)</a:t>
            </a:r>
          </a:p>
        </p:txBody>
      </p:sp>
      <p:cxnSp>
        <p:nvCxnSpPr>
          <p:cNvPr id="20" name="Straight Connector 2">
            <a:extLst>
              <a:ext uri="{FF2B5EF4-FFF2-40B4-BE49-F238E27FC236}">
                <a16:creationId xmlns:a16="http://schemas.microsoft.com/office/drawing/2014/main" id="{A72A2E85-767A-42A0-9274-1D3BCDBFC722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515380" y="4655023"/>
            <a:ext cx="10188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EE20D2-7E2F-410C-85AC-045477D537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5380" y="633859"/>
            <a:ext cx="1764197" cy="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84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1A0AB-FE90-4D69-B27C-CAC6E73E38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89059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1A0AB-FE90-4D69-B27C-CAC6E73E38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E9972A-3B57-4CEE-8AA6-EDE85A54CB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F8CCD-3133-4E68-A581-CAC14C49CB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GB" noProof="0"/>
              <a:t>ArchUnit - Linting your Java/Kotlin Architecture with Unit tests</a:t>
            </a:r>
            <a:endParaRPr lang="de-DE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2062-A4EC-46A1-80FA-AFD6F3405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fld id="{740E5443-3F17-4526-A9CF-4F2AF5CBABE6}" type="slidenum">
              <a:rPr lang="de-DE" noProof="0" smtClean="0"/>
              <a:pPr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20505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ags" Target="../tags/tag2.xml"/><Relationship Id="rId50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7.xml"/><Relationship Id="rId47" Type="http://schemas.openxmlformats.org/officeDocument/2006/relationships/theme" Target="../theme/theme2.x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45" Type="http://schemas.openxmlformats.org/officeDocument/2006/relationships/slideLayout" Target="../slideLayouts/slideLayout90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49" Type="http://schemas.openxmlformats.org/officeDocument/2006/relationships/oleObject" Target="../embeddings/oleObject44.bin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4" Type="http://schemas.openxmlformats.org/officeDocument/2006/relationships/slideLayout" Target="../slideLayouts/slideLayout89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88.xml"/><Relationship Id="rId48" Type="http://schemas.openxmlformats.org/officeDocument/2006/relationships/tags" Target="../tags/tag48.xml"/><Relationship Id="rId8" Type="http://schemas.openxmlformats.org/officeDocument/2006/relationships/slideLayout" Target="../slideLayouts/slideLayout53.xml"/><Relationship Id="rId51" Type="http://schemas.openxmlformats.org/officeDocument/2006/relationships/image" Target="../media/image2.emf"/><Relationship Id="rId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4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355CBE9-4CBE-42E8-BDB4-95213D861F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7"/>
            </p:custDataLst>
            <p:extLst>
              <p:ext uri="{D42A27DB-BD31-4B8C-83A1-F6EECF244321}">
                <p14:modId xmlns:p14="http://schemas.microsoft.com/office/powerpoint/2010/main" val="41015802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8" imgW="306" imgH="306" progId="TCLayout.ActiveDocument.1">
                  <p:embed/>
                </p:oleObj>
              </mc:Choice>
              <mc:Fallback>
                <p:oleObj name="think-cell Slide" r:id="rId4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355CBE9-4CBE-42E8-BDB4-95213D861F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4F3D6-3396-4779-BD2D-2D3BAC634DAD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15379" y="955875"/>
            <a:ext cx="11160000" cy="4431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slide </a:t>
            </a:r>
            <a:r>
              <a:rPr lang="en-US"/>
              <a:t>title (</a:t>
            </a:r>
            <a:r>
              <a:rPr lang="en-US" dirty="0"/>
              <a:t>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070C-215B-4CAE-964D-4F9DFD95E5BE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515380" y="1772816"/>
            <a:ext cx="11160000" cy="48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0A76-C3EE-49C3-A92A-5A25AF0D2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515938" y="6628710"/>
            <a:ext cx="108000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rtl="0">
              <a:defRPr sz="800">
                <a:solidFill>
                  <a:schemeClr val="accent5"/>
                </a:solidFill>
                <a:latin typeface="+mn-lt"/>
                <a:cs typeface="GothamSSm Light" pitchFamily="2" charset="0"/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A38A-5D08-490E-8BBB-6050BA6CC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5378" y="6628710"/>
            <a:ext cx="25326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rtl="0">
              <a:defRPr sz="800">
                <a:solidFill>
                  <a:schemeClr val="accent5"/>
                </a:solidFill>
              </a:defRPr>
            </a:lvl1pPr>
          </a:lstStyle>
          <a:p>
            <a:fld id="{740E5443-3F17-4526-A9CF-4F2AF5CBAB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029C09-2FA4-4B66-AFE0-232A38A5CE74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9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8" r:id="rId3"/>
    <p:sldLayoutId id="2147483679" r:id="rId4"/>
    <p:sldLayoutId id="2147483681" r:id="rId5"/>
    <p:sldLayoutId id="2147483694" r:id="rId6"/>
    <p:sldLayoutId id="2147483680" r:id="rId7"/>
    <p:sldLayoutId id="2147483695" r:id="rId8"/>
    <p:sldLayoutId id="2147483682" r:id="rId9"/>
    <p:sldLayoutId id="2147483653" r:id="rId10"/>
    <p:sldLayoutId id="2147483683" r:id="rId11"/>
    <p:sldLayoutId id="2147483674" r:id="rId12"/>
    <p:sldLayoutId id="2147483657" r:id="rId13"/>
    <p:sldLayoutId id="2147483672" r:id="rId14"/>
    <p:sldLayoutId id="2147483654" r:id="rId15"/>
    <p:sldLayoutId id="2147483686" r:id="rId16"/>
    <p:sldLayoutId id="2147483655" r:id="rId17"/>
    <p:sldLayoutId id="2147483659" r:id="rId18"/>
    <p:sldLayoutId id="2147483656" r:id="rId19"/>
    <p:sldLayoutId id="2147483658" r:id="rId20"/>
    <p:sldLayoutId id="2147483660" r:id="rId21"/>
    <p:sldLayoutId id="2147483661" r:id="rId22"/>
    <p:sldLayoutId id="2147483673" r:id="rId23"/>
    <p:sldLayoutId id="2147483669" r:id="rId24"/>
    <p:sldLayoutId id="2147483670" r:id="rId25"/>
    <p:sldLayoutId id="2147483671" r:id="rId26"/>
    <p:sldLayoutId id="2147483665" r:id="rId27"/>
    <p:sldLayoutId id="2147483663" r:id="rId28"/>
    <p:sldLayoutId id="2147483662" r:id="rId29"/>
    <p:sldLayoutId id="2147483664" r:id="rId30"/>
    <p:sldLayoutId id="2147483667" r:id="rId31"/>
    <p:sldLayoutId id="2147483668" r:id="rId32"/>
    <p:sldLayoutId id="2147483696" r:id="rId33"/>
    <p:sldLayoutId id="2147483666" r:id="rId34"/>
    <p:sldLayoutId id="2147483675" r:id="rId35"/>
    <p:sldLayoutId id="2147483687" r:id="rId36"/>
    <p:sldLayoutId id="2147483688" r:id="rId37"/>
    <p:sldLayoutId id="2147483689" r:id="rId38"/>
    <p:sldLayoutId id="2147483676" r:id="rId39"/>
    <p:sldLayoutId id="2147483690" r:id="rId40"/>
    <p:sldLayoutId id="2147483691" r:id="rId41"/>
    <p:sldLayoutId id="2147483692" r:id="rId42"/>
    <p:sldLayoutId id="2147483693" r:id="rId43"/>
    <p:sldLayoutId id="2147483684" r:id="rId44"/>
    <p:sldLayoutId id="2147483685" r:id="rId4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  <p15:guide id="5" pos="3681" userDrawn="1">
          <p15:clr>
            <a:srgbClr val="F26B43"/>
          </p15:clr>
        </p15:guide>
        <p15:guide id="6" pos="3999" userDrawn="1">
          <p15:clr>
            <a:srgbClr val="F26B43"/>
          </p15:clr>
        </p15:guide>
        <p15:guide id="7" orient="horz" pos="1117" userDrawn="1">
          <p15:clr>
            <a:srgbClr val="F26B43"/>
          </p15:clr>
        </p15:guide>
        <p15:guide id="8" pos="2457" userDrawn="1">
          <p15:clr>
            <a:srgbClr val="F26B43"/>
          </p15:clr>
        </p15:guide>
        <p15:guide id="9" pos="2774" userDrawn="1">
          <p15:clr>
            <a:srgbClr val="F26B43"/>
          </p15:clr>
        </p15:guide>
        <p15:guide id="10" pos="4906" userDrawn="1">
          <p15:clr>
            <a:srgbClr val="F26B43"/>
          </p15:clr>
        </p15:guide>
        <p15:guide id="11" pos="522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355CBE9-4CBE-42E8-BDB4-95213D861F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8"/>
            </p:custDataLst>
            <p:extLst>
              <p:ext uri="{D42A27DB-BD31-4B8C-83A1-F6EECF244321}">
                <p14:modId xmlns:p14="http://schemas.microsoft.com/office/powerpoint/2010/main" val="41015802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9" imgW="306" imgH="306" progId="TCLayout.ActiveDocument.1">
                  <p:embed/>
                </p:oleObj>
              </mc:Choice>
              <mc:Fallback>
                <p:oleObj name="think-cell Slide" r:id="rId49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355CBE9-4CBE-42E8-BDB4-95213D861F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4F3D6-3396-4779-BD2D-2D3BAC634DAD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15379" y="955875"/>
            <a:ext cx="11160000" cy="4431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070C-215B-4CAE-964D-4F9DFD95E5BE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515380" y="1772816"/>
            <a:ext cx="11160000" cy="48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60A76-C3EE-49C3-A92A-5A25AF0D2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515938" y="6628710"/>
            <a:ext cx="10800000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rtl="0">
              <a:defRPr sz="800">
                <a:solidFill>
                  <a:schemeClr val="accent5"/>
                </a:solidFill>
                <a:latin typeface="+mn-lt"/>
                <a:cs typeface="GothamSSm Light" pitchFamily="2" charset="0"/>
              </a:defRPr>
            </a:lvl1pPr>
          </a:lstStyle>
          <a:p>
            <a:r>
              <a:rPr lang="en-GB"/>
              <a:t>ArchUnit - Linting your Java/Kotlin Architecture with Unit tests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A38A-5D08-490E-8BBB-6050BA6CC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5378" y="6628710"/>
            <a:ext cx="25326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rtl="0">
              <a:defRPr sz="800">
                <a:solidFill>
                  <a:schemeClr val="accent5"/>
                </a:solidFill>
              </a:defRPr>
            </a:lvl1pPr>
          </a:lstStyle>
          <a:p>
            <a:fld id="{740E5443-3F17-4526-A9CF-4F2AF5CBAB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029C09-2FA4-4B66-AFE0-232A38A5CE74}"/>
              </a:ext>
            </a:extLst>
          </p:cNvPr>
          <p:cNvPicPr>
            <a:picLocks noChangeAspect="1"/>
          </p:cNvPicPr>
          <p:nvPr userDrawn="1"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964152" y="169129"/>
            <a:ext cx="964929" cy="17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9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4156">
          <p15:clr>
            <a:srgbClr val="F26B43"/>
          </p15:clr>
        </p15:guide>
        <p15:guide id="5" pos="3681">
          <p15:clr>
            <a:srgbClr val="F26B43"/>
          </p15:clr>
        </p15:guide>
        <p15:guide id="6" pos="3999">
          <p15:clr>
            <a:srgbClr val="F26B43"/>
          </p15:clr>
        </p15:guide>
        <p15:guide id="7" orient="horz" pos="1117">
          <p15:clr>
            <a:srgbClr val="F26B43"/>
          </p15:clr>
        </p15:guide>
        <p15:guide id="8" pos="2457">
          <p15:clr>
            <a:srgbClr val="F26B43"/>
          </p15:clr>
        </p15:guide>
        <p15:guide id="9" pos="2774">
          <p15:clr>
            <a:srgbClr val="F26B43"/>
          </p15:clr>
        </p15:guide>
        <p15:guide id="10" pos="4906">
          <p15:clr>
            <a:srgbClr val="F26B43"/>
          </p15:clr>
        </p15:guide>
        <p15:guide id="11" pos="5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51.xml"/><Relationship Id="rId1" Type="http://schemas.openxmlformats.org/officeDocument/2006/relationships/tags" Target="../tags/tag95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unit.org/" TargetMode="Externa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loudflight.io/io.cloudflight.cleancode.verifier/cleancode-verifier-archunit" TargetMode="External"/><Relationship Id="rId2" Type="http://schemas.openxmlformats.org/officeDocument/2006/relationships/hyperlink" Target="https://docs.cloudflight.io/io.cloudflight.cleancode.verifier/cleancode-verifier-gradle" TargetMode="Externa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96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6725F98-B81B-4FAF-95F9-16D1F8B57C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6725F98-B81B-4FAF-95F9-16D1F8B57C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524F2A4-CCF0-4A4C-BA69-E0F6D683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79" y="3561983"/>
            <a:ext cx="10188574" cy="830997"/>
          </a:xfrm>
        </p:spPr>
        <p:txBody>
          <a:bodyPr vert="horz"/>
          <a:lstStyle/>
          <a:p>
            <a:r>
              <a:rPr lang="hu-HU" sz="6000" dirty="0"/>
              <a:t>ArchUnit</a:t>
            </a:r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21E43-06EE-4827-8029-0735A730E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9" y="4917066"/>
            <a:ext cx="10188688" cy="430887"/>
          </a:xfrm>
        </p:spPr>
        <p:txBody>
          <a:bodyPr/>
          <a:lstStyle/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0" kern="1200" dirty="0">
                <a:solidFill>
                  <a:srgbClr val="FFFFFF"/>
                </a:solidFill>
                <a:effectLst/>
                <a:latin typeface="Gotham SSm Book" panose="02000800000000000000" pitchFamily="50" charset="0"/>
                <a:ea typeface="+mn-ea"/>
                <a:cs typeface="+mn-cs"/>
              </a:rPr>
              <a:t>Linting your Java/Kotlin Architecture</a:t>
            </a:r>
            <a:r>
              <a:rPr lang="hu-HU" sz="2800" b="0" kern="1200" dirty="0">
                <a:solidFill>
                  <a:srgbClr val="FFFFFF"/>
                </a:solidFill>
                <a:effectLst/>
                <a:latin typeface="Gotham SSm Book" panose="02000800000000000000" pitchFamily="50" charset="0"/>
                <a:ea typeface="+mn-ea"/>
                <a:cs typeface="+mn-cs"/>
              </a:rPr>
              <a:t> with Unit tests</a:t>
            </a:r>
            <a:endParaRPr lang="en-US" sz="2800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0F70E-7D83-47E8-9B7C-6DDE18D91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</a:t>
            </a:r>
            <a:r>
              <a:rPr lang="hu-HU" dirty="0"/>
              <a:t>vász Botond - György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A3FDA-C30B-4DE4-BACD-AA5E1563B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Cluj-Napoca,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1ADE-5FBF-0FF9-4337-E53E0D64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u="sng" dirty="0"/>
              <a:t>Architecture</a:t>
            </a:r>
            <a:r>
              <a:rPr lang="en-US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9B4C0-D6BE-699B-5F06-082DC8268F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92046-349C-91F8-1329-DB78844619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4825" y="1906494"/>
            <a:ext cx="9561792" cy="45574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Conventions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everything that is hard to change later on…</a:t>
            </a:r>
          </a:p>
        </p:txBody>
      </p:sp>
    </p:spTree>
    <p:extLst>
      <p:ext uri="{BB962C8B-B14F-4D97-AF65-F5344CB8AC3E}">
        <p14:creationId xmlns:p14="http://schemas.microsoft.com/office/powerpoint/2010/main" val="373728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1ADE-5FBF-0FF9-4337-E53E0D64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u="sng" dirty="0" err="1"/>
              <a:t>ArchUnit</a:t>
            </a:r>
            <a:r>
              <a:rPr lang="en-US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9B4C0-D6BE-699B-5F06-082DC8268F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92046-349C-91F8-1329-DB78844619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4825" y="1906494"/>
            <a:ext cx="9561792" cy="4557478"/>
          </a:xfrm>
        </p:spPr>
        <p:txBody>
          <a:bodyPr/>
          <a:lstStyle/>
          <a:p>
            <a:r>
              <a:rPr lang="en-US" sz="1200" dirty="0"/>
              <a:t>“</a:t>
            </a:r>
            <a:r>
              <a:rPr lang="en-GB" sz="1200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ArchUnit</a:t>
            </a:r>
            <a:r>
              <a:rPr lang="en-GB" sz="1200" dirty="0"/>
              <a:t> is a free, simple and extensible library for checking the architecture of your Java code. That is, </a:t>
            </a:r>
            <a:r>
              <a:rPr lang="en-GB" sz="1200" dirty="0" err="1"/>
              <a:t>ArchUnit</a:t>
            </a:r>
            <a:r>
              <a:rPr lang="en-GB" sz="1200" dirty="0"/>
              <a:t> can check dependencies between packages and classes, layers and slices, check for cyclic dependencies and more. It does so by </a:t>
            </a:r>
            <a:r>
              <a:rPr lang="en-GB" sz="1200" dirty="0" err="1"/>
              <a:t>analyzing</a:t>
            </a:r>
            <a:r>
              <a:rPr lang="en-GB" sz="1200" dirty="0"/>
              <a:t> given Java bytecode, importing all classes into a Java code structure. </a:t>
            </a:r>
            <a:r>
              <a:rPr lang="en-GB" sz="1200" dirty="0" err="1"/>
              <a:t>ArchUnit’s</a:t>
            </a:r>
            <a:r>
              <a:rPr lang="en-GB" sz="1200" dirty="0"/>
              <a:t> main focus is to automatically test architecture and coding rules, using any plain Java unit testing framework.”</a:t>
            </a:r>
          </a:p>
          <a:p>
            <a:endParaRPr lang="en-GB" sz="1200" dirty="0"/>
          </a:p>
          <a:p>
            <a:r>
              <a:rPr lang="en-GB" sz="1600" dirty="0"/>
              <a:t>Some 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/>
              <a:t>Package dependency checks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/>
              <a:t>Class dependency checks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/>
              <a:t>Class and package containment checks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/>
              <a:t>Inheritance checks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/>
              <a:t>Annotation checks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/>
              <a:t>Layer checks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/>
              <a:t>Cycle checks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61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190FE2F-0B50-578F-9535-1DD1F990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9361A87-E583-4F60-53E4-F0E977D7CA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25993-D7F5-D343-3862-76F3E41BE97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629400"/>
            <a:ext cx="10283825" cy="112713"/>
          </a:xfrm>
        </p:spPr>
        <p:txBody>
          <a:bodyPr/>
          <a:lstStyle/>
          <a:p>
            <a:r>
              <a:rPr lang="en-GB" dirty="0" err="1"/>
              <a:t>ArchUnit</a:t>
            </a:r>
            <a:r>
              <a:rPr lang="en-GB" dirty="0"/>
              <a:t> - Linting your Java/Kotlin Architecture with Unit tests</a:t>
            </a:r>
          </a:p>
        </p:txBody>
      </p:sp>
    </p:spTree>
    <p:extLst>
      <p:ext uri="{BB962C8B-B14F-4D97-AF65-F5344CB8AC3E}">
        <p14:creationId xmlns:p14="http://schemas.microsoft.com/office/powerpoint/2010/main" val="3599430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1ADE-5FBF-0FF9-4337-E53E0D64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u="sng" dirty="0"/>
              <a:t>Cloudflight-</a:t>
            </a:r>
            <a:r>
              <a:rPr lang="en-US" u="sng" dirty="0" err="1"/>
              <a:t>CleanCode</a:t>
            </a:r>
            <a:r>
              <a:rPr lang="en-US" u="sng" dirty="0"/>
              <a:t>-Verifier</a:t>
            </a:r>
            <a:r>
              <a:rPr lang="en-US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9B4C0-D6BE-699B-5F06-082DC8268F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ArchUnit - Linting your Java/Kotlin Architecture with Unit tests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92046-349C-91F8-1329-DB78844619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4825" y="1906494"/>
            <a:ext cx="9561792" cy="45574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Clean Code Verifier for </a:t>
            </a:r>
            <a:r>
              <a:rPr lang="en-GB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Gradle</a:t>
            </a:r>
            <a:endParaRPr lang="en-GB" sz="2400" dirty="0">
              <a:solidFill>
                <a:schemeClr val="accent2"/>
              </a:solidFill>
            </a:endParaRP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Collects best practices for development of Gradle build files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Clean Code Verifier for </a:t>
            </a:r>
            <a:r>
              <a:rPr lang="en-GB" sz="2400" b="1" dirty="0" err="1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ArchUnit</a:t>
            </a:r>
            <a:endParaRPr lang="en-GB" sz="2400" b="1" dirty="0">
              <a:solidFill>
                <a:schemeClr val="accent2"/>
              </a:solidFill>
            </a:endParaRP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Collects best practices for development of JDK applications (Java, Kotlin, Groovy) by using </a:t>
            </a:r>
            <a:r>
              <a:rPr lang="en-GB" sz="1600" dirty="0" err="1"/>
              <a:t>ArchUnit</a:t>
            </a:r>
            <a:r>
              <a:rPr lang="en-GB" sz="1600" dirty="0"/>
              <a:t> and </a:t>
            </a:r>
            <a:r>
              <a:rPr lang="en-GB" sz="1600" dirty="0" err="1"/>
              <a:t>analyzing</a:t>
            </a:r>
            <a:r>
              <a:rPr lang="en-GB" sz="1600" dirty="0"/>
              <a:t> bytecode.</a:t>
            </a:r>
          </a:p>
        </p:txBody>
      </p:sp>
    </p:spTree>
    <p:extLst>
      <p:ext uri="{BB962C8B-B14F-4D97-AF65-F5344CB8AC3E}">
        <p14:creationId xmlns:p14="http://schemas.microsoft.com/office/powerpoint/2010/main" val="1603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F9BDC77-7FF4-44DB-BDBB-9B534996C2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5015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F9BDC77-7FF4-44DB-BDBB-9B534996C2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B86E2B9-3366-4E99-B6B7-795BD6A5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79" y="3838982"/>
            <a:ext cx="10188574" cy="553998"/>
          </a:xfrm>
        </p:spPr>
        <p:txBody>
          <a:bodyPr vert="horz"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7C900-3682-40FF-B3D6-5A726D01E5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Any questions?!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7300A-D954-40AC-8A9D-01D5BAB81F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Lov</a:t>
            </a:r>
            <a:r>
              <a:rPr lang="hu-HU" dirty="0"/>
              <a:t>ász Botond – György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9205A5-DC55-4098-A121-7314A9363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Cluj-Napoca,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33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loudflight Master (EN)">
  <a:themeElements>
    <a:clrScheme name="Custom 5">
      <a:dk1>
        <a:srgbClr val="0A0A0A"/>
      </a:dk1>
      <a:lt1>
        <a:srgbClr val="FFFFFF"/>
      </a:lt1>
      <a:dk2>
        <a:srgbClr val="1345F0"/>
      </a:dk2>
      <a:lt2>
        <a:srgbClr val="F5F5F5"/>
      </a:lt2>
      <a:accent1>
        <a:srgbClr val="1345F0"/>
      </a:accent1>
      <a:accent2>
        <a:srgbClr val="00F28A"/>
      </a:accent2>
      <a:accent3>
        <a:srgbClr val="655EE5"/>
      </a:accent3>
      <a:accent4>
        <a:srgbClr val="3F8AFF"/>
      </a:accent4>
      <a:accent5>
        <a:srgbClr val="9C9C9C"/>
      </a:accent5>
      <a:accent6>
        <a:srgbClr val="FF5252"/>
      </a:accent6>
      <a:hlink>
        <a:srgbClr val="0A0A0A"/>
      </a:hlink>
      <a:folHlink>
        <a:srgbClr val="0A0A0A"/>
      </a:folHlink>
    </a:clrScheme>
    <a:fontScheme name="Cloudflight">
      <a:majorFont>
        <a:latin typeface="Gotham SSm Medium"/>
        <a:ea typeface=""/>
        <a:cs typeface=""/>
      </a:majorFont>
      <a:minorFont>
        <a:latin typeface="Gotham SS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72000" tIns="72000" rIns="72000" bIns="72000" rtlCol="0" anchor="t"/>
      <a:lstStyle>
        <a:defPPr marL="216000" indent="-216000" algn="l">
          <a:spcBef>
            <a:spcPts val="600"/>
          </a:spcBef>
          <a:buClr>
            <a:schemeClr val="accent2"/>
          </a:buClr>
          <a:buFont typeface="Wingdings" panose="05000000000000000000" pitchFamily="2" charset="2"/>
          <a:buChar char="§"/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600"/>
          </a:spcBef>
          <a:buClr>
            <a:schemeClr val="tx2"/>
          </a:buClr>
          <a:buFont typeface="Wingdings" panose="05000000000000000000" pitchFamily="2" charset="2"/>
          <a:buChar char="§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661FE2D8-A01D-4A38-813F-1E83F75B7210}" vid="{E5459DD2-0E8C-4357-AFE5-ED39F66192FB}"/>
    </a:ext>
  </a:extLst>
</a:theme>
</file>

<file path=ppt/theme/theme2.xml><?xml version="1.0" encoding="utf-8"?>
<a:theme xmlns:a="http://schemas.openxmlformats.org/drawingml/2006/main" name="1_cloudflight Master (EN)">
  <a:themeElements>
    <a:clrScheme name="Custom 6">
      <a:dk1>
        <a:srgbClr val="0A0A0A"/>
      </a:dk1>
      <a:lt1>
        <a:srgbClr val="FFFFFF"/>
      </a:lt1>
      <a:dk2>
        <a:srgbClr val="1345F0"/>
      </a:dk2>
      <a:lt2>
        <a:srgbClr val="F5F5F5"/>
      </a:lt2>
      <a:accent1>
        <a:srgbClr val="1345F0"/>
      </a:accent1>
      <a:accent2>
        <a:srgbClr val="00F28A"/>
      </a:accent2>
      <a:accent3>
        <a:srgbClr val="655EE5"/>
      </a:accent3>
      <a:accent4>
        <a:srgbClr val="3F8AFF"/>
      </a:accent4>
      <a:accent5>
        <a:srgbClr val="9C9C9C"/>
      </a:accent5>
      <a:accent6>
        <a:srgbClr val="FF5252"/>
      </a:accent6>
      <a:hlink>
        <a:srgbClr val="0A0A0A"/>
      </a:hlink>
      <a:folHlink>
        <a:srgbClr val="0A0A0A"/>
      </a:folHlink>
    </a:clrScheme>
    <a:fontScheme name="Cloudflight">
      <a:majorFont>
        <a:latin typeface="Gotham SSm Medium"/>
        <a:ea typeface=""/>
        <a:cs typeface=""/>
      </a:majorFont>
      <a:minorFont>
        <a:latin typeface="Gotham SS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72000" tIns="72000" rIns="72000" bIns="72000" rtlCol="0" anchor="t"/>
      <a:lstStyle>
        <a:defPPr marL="216000" indent="-216000" algn="l">
          <a:spcBef>
            <a:spcPts val="600"/>
          </a:spcBef>
          <a:buClr>
            <a:schemeClr val="accent2"/>
          </a:buClr>
          <a:buFont typeface="Wingdings" panose="05000000000000000000" pitchFamily="2" charset="2"/>
          <a:buChar char="§"/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600"/>
          </a:spcBef>
          <a:buClr>
            <a:schemeClr val="tx2"/>
          </a:buClr>
          <a:buFont typeface="Wingdings" panose="05000000000000000000" pitchFamily="2" charset="2"/>
          <a:buChar char="§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E70D45C-45BD-4033-B174-F7A606424516}" vid="{9ECA227F-3F30-48C3-AD31-AFCAD6F53195}"/>
    </a:ext>
  </a:extLst>
</a:theme>
</file>

<file path=ppt/theme/theme3.xml><?xml version="1.0" encoding="utf-8"?>
<a:theme xmlns:a="http://schemas.openxmlformats.org/drawingml/2006/main" name="Office Theme">
  <a:themeElements>
    <a:clrScheme name="cloudflight 2021 NEW">
      <a:dk1>
        <a:srgbClr val="0A0A0A"/>
      </a:dk1>
      <a:lt1>
        <a:srgbClr val="FFFFFF"/>
      </a:lt1>
      <a:dk2>
        <a:srgbClr val="1345F0"/>
      </a:dk2>
      <a:lt2>
        <a:srgbClr val="F5F5F5"/>
      </a:lt2>
      <a:accent1>
        <a:srgbClr val="004BBE"/>
      </a:accent1>
      <a:accent2>
        <a:srgbClr val="00F28A"/>
      </a:accent2>
      <a:accent3>
        <a:srgbClr val="655EE5"/>
      </a:accent3>
      <a:accent4>
        <a:srgbClr val="3F8AFF"/>
      </a:accent4>
      <a:accent5>
        <a:srgbClr val="9C9C9C"/>
      </a:accent5>
      <a:accent6>
        <a:srgbClr val="FF5252"/>
      </a:accent6>
      <a:hlink>
        <a:srgbClr val="0A0A0A"/>
      </a:hlink>
      <a:folHlink>
        <a:srgbClr val="0A0A0A"/>
      </a:folHlink>
    </a:clrScheme>
    <a:fontScheme name="cloudflight 2021">
      <a:majorFont>
        <a:latin typeface="GothamSSm Medium"/>
        <a:ea typeface=""/>
        <a:cs typeface=""/>
      </a:majorFont>
      <a:minorFont>
        <a:latin typeface="GothamSS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loudflight 2021 NEW">
      <a:dk1>
        <a:srgbClr val="0A0A0A"/>
      </a:dk1>
      <a:lt1>
        <a:srgbClr val="FFFFFF"/>
      </a:lt1>
      <a:dk2>
        <a:srgbClr val="1345F0"/>
      </a:dk2>
      <a:lt2>
        <a:srgbClr val="F5F5F5"/>
      </a:lt2>
      <a:accent1>
        <a:srgbClr val="004BBE"/>
      </a:accent1>
      <a:accent2>
        <a:srgbClr val="00F28A"/>
      </a:accent2>
      <a:accent3>
        <a:srgbClr val="655EE5"/>
      </a:accent3>
      <a:accent4>
        <a:srgbClr val="3F8AFF"/>
      </a:accent4>
      <a:accent5>
        <a:srgbClr val="9C9C9C"/>
      </a:accent5>
      <a:accent6>
        <a:srgbClr val="FF5252"/>
      </a:accent6>
      <a:hlink>
        <a:srgbClr val="0A0A0A"/>
      </a:hlink>
      <a:folHlink>
        <a:srgbClr val="0A0A0A"/>
      </a:folHlink>
    </a:clrScheme>
    <a:fontScheme name="cloudflight 2021">
      <a:majorFont>
        <a:latin typeface="GothamSSm Medium"/>
        <a:ea typeface=""/>
        <a:cs typeface=""/>
      </a:majorFont>
      <a:minorFont>
        <a:latin typeface="GothamSS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B529C53F77F4F947A074CD6B661AB" ma:contentTypeVersion="25" ma:contentTypeDescription="Create a new document." ma:contentTypeScope="" ma:versionID="26767ef7cf4086b5d112a30de07bd34a">
  <xsd:schema xmlns:xsd="http://www.w3.org/2001/XMLSchema" xmlns:xs="http://www.w3.org/2001/XMLSchema" xmlns:p="http://schemas.microsoft.com/office/2006/metadata/properties" xmlns:ns2="3432aab5-15d1-4006-ab1d-49eb877d6838" xmlns:ns3="a1a8e12b-e3e2-412b-8a05-750dd5623cf7" targetNamespace="http://schemas.microsoft.com/office/2006/metadata/properties" ma:root="true" ma:fieldsID="817646693c024b3a6751d7231c7d5255" ns2:_="" ns3:_="">
    <xsd:import namespace="3432aab5-15d1-4006-ab1d-49eb877d6838"/>
    <xsd:import namespace="a1a8e12b-e3e2-412b-8a05-750dd5623c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Thumbnail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32aab5-15d1-4006-ab1d-49eb877d68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Thumbnail" ma:index="21" nillable="true" ma:displayName="Thumbnail" ma:format="Thumbnail" ma:internalName="Thumbnail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d4d6cad1-c18c-4d70-a6a3-d0fc9914e4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a8e12b-e3e2-412b-8a05-750dd5623cf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aa6d42e4-b740-40b5-9175-68771aab3c9b}" ma:internalName="TaxCatchAll" ma:showField="CatchAllData" ma:web="a1a8e12b-e3e2-412b-8a05-750dd5623c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umbnail xmlns="3432aab5-15d1-4006-ab1d-49eb877d6838" xsi:nil="true"/>
    <TaxCatchAll xmlns="a1a8e12b-e3e2-412b-8a05-750dd5623cf7" xsi:nil="true"/>
    <lcf76f155ced4ddcb4097134ff3c332f xmlns="3432aab5-15d1-4006-ab1d-49eb877d683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34E3B6F-C748-4DE0-8AB9-18503F47FF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32aab5-15d1-4006-ab1d-49eb877d6838"/>
    <ds:schemaRef ds:uri="a1a8e12b-e3e2-412b-8a05-750dd5623c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161000-D580-465D-9BAC-129689E8AE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123788-8449-408E-8513-428992FA8136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3432aab5-15d1-4006-ab1d-49eb877d6838"/>
    <ds:schemaRef ds:uri="http://purl.org/dc/elements/1.1/"/>
    <ds:schemaRef ds:uri="a1a8e12b-e3e2-412b-8a05-750dd5623cf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 Template</Template>
  <TotalTime>0</TotalTime>
  <Words>248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Gotham SSm Book</vt:lpstr>
      <vt:lpstr>Gotham SSm Medium</vt:lpstr>
      <vt:lpstr>GothamSSm</vt:lpstr>
      <vt:lpstr>Montserrat regular</vt:lpstr>
      <vt:lpstr>Wingdings</vt:lpstr>
      <vt:lpstr>cloudflight Master (EN)</vt:lpstr>
      <vt:lpstr>1_cloudflight Master (EN)</vt:lpstr>
      <vt:lpstr>think-cell Slide</vt:lpstr>
      <vt:lpstr>ArchUnit</vt:lpstr>
      <vt:lpstr>What is Architecture?</vt:lpstr>
      <vt:lpstr>What is ArchUnit?</vt:lpstr>
      <vt:lpstr>Demo</vt:lpstr>
      <vt:lpstr>What is Cloudflight-CleanCode-Verifier?</vt:lpstr>
      <vt:lpstr>Thank you for your attention!</vt:lpstr>
    </vt:vector>
  </TitlesOfParts>
  <Manager>Name Surname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ArchUnit</dc:title>
  <dc:creator>Botond Lovasz</dc:creator>
  <dc:description>PowerPoint template optimised for Office 365</dc:description>
  <cp:lastModifiedBy>Botond Lovasz</cp:lastModifiedBy>
  <cp:revision>2</cp:revision>
  <dcterms:created xsi:type="dcterms:W3CDTF">2022-07-09T12:25:26Z</dcterms:created>
  <dcterms:modified xsi:type="dcterms:W3CDTF">2022-07-09T12:56:32Z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0x010100C8BB529C53F77F4F947A074CD6B661AB</vt:lpwstr>
  </property>
</Properties>
</file>